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5" r:id="rId1"/>
    <p:sldMasterId id="2147483701" r:id="rId2"/>
  </p:sldMasterIdLst>
  <p:notesMasterIdLst>
    <p:notesMasterId r:id="rId17"/>
  </p:notesMasterIdLst>
  <p:handoutMasterIdLst>
    <p:handoutMasterId r:id="rId18"/>
  </p:handoutMasterIdLst>
  <p:sldIdLst>
    <p:sldId id="456" r:id="rId3"/>
    <p:sldId id="515" r:id="rId4"/>
    <p:sldId id="516" r:id="rId5"/>
    <p:sldId id="517" r:id="rId6"/>
    <p:sldId id="518" r:id="rId7"/>
    <p:sldId id="519" r:id="rId8"/>
    <p:sldId id="520" r:id="rId9"/>
    <p:sldId id="521" r:id="rId10"/>
    <p:sldId id="522" r:id="rId11"/>
    <p:sldId id="525" r:id="rId12"/>
    <p:sldId id="527" r:id="rId13"/>
    <p:sldId id="526" r:id="rId14"/>
    <p:sldId id="528" r:id="rId15"/>
    <p:sldId id="529" r:id="rId16"/>
  </p:sldIdLst>
  <p:sldSz cx="9144000" cy="6858000" type="screen4x3"/>
  <p:notesSz cx="6761163" cy="99425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32">
          <p15:clr>
            <a:srgbClr val="A4A3A4"/>
          </p15:clr>
        </p15:guide>
        <p15:guide id="2" pos="213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FFFFCC"/>
    <a:srgbClr val="99CCFF"/>
    <a:srgbClr val="000000"/>
    <a:srgbClr val="000099"/>
    <a:srgbClr val="0000FF"/>
    <a:srgbClr val="CC6600"/>
    <a:srgbClr val="FFCC99"/>
    <a:srgbClr val="FF9900"/>
    <a:srgbClr val="0339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6" autoAdjust="0"/>
    <p:restoredTop sz="88482" autoAdjust="0"/>
  </p:normalViewPr>
  <p:slideViewPr>
    <p:cSldViewPr>
      <p:cViewPr>
        <p:scale>
          <a:sx n="55" d="100"/>
          <a:sy n="55" d="100"/>
        </p:scale>
        <p:origin x="-282" y="-6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4032" y="-102"/>
      </p:cViewPr>
      <p:guideLst>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A933F0-EDFA-4B6F-9FFC-CB9C080D2E8B}"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uk-UA"/>
        </a:p>
      </dgm:t>
    </dgm:pt>
    <dgm:pt modelId="{7F39E443-B476-40CE-8250-8733EAC22825}">
      <dgm:prSet phldrT="[Текст]" custT="1"/>
      <dgm:spPr/>
      <dgm:t>
        <a:bodyPr/>
        <a:lstStyle/>
        <a:p>
          <a:r>
            <a:rPr lang="uk-UA" sz="3200" dirty="0" smtClean="0"/>
            <a:t>1</a:t>
          </a:r>
          <a:endParaRPr lang="uk-UA" sz="3200" dirty="0"/>
        </a:p>
      </dgm:t>
    </dgm:pt>
    <dgm:pt modelId="{7D4C70B4-700A-4C1D-BF69-FE1FC445338D}" type="parTrans" cxnId="{FD2EF23A-F589-4C9F-8C00-2E8B3070A2E1}">
      <dgm:prSet/>
      <dgm:spPr/>
      <dgm:t>
        <a:bodyPr/>
        <a:lstStyle/>
        <a:p>
          <a:endParaRPr lang="uk-UA"/>
        </a:p>
      </dgm:t>
    </dgm:pt>
    <dgm:pt modelId="{9F2A18B2-018B-403B-8A8A-12A5FAC11C87}" type="sibTrans" cxnId="{FD2EF23A-F589-4C9F-8C00-2E8B3070A2E1}">
      <dgm:prSet/>
      <dgm:spPr/>
      <dgm:t>
        <a:bodyPr/>
        <a:lstStyle/>
        <a:p>
          <a:endParaRPr lang="uk-UA"/>
        </a:p>
      </dgm:t>
    </dgm:pt>
    <dgm:pt modelId="{E241E5DD-D6EE-452F-A44B-0F070DED298D}">
      <dgm:prSet phldrT="[Текст]" custT="1"/>
      <dgm:spPr>
        <a:solidFill>
          <a:schemeClr val="accent6">
            <a:lumMod val="60000"/>
            <a:lumOff val="40000"/>
            <a:alpha val="90000"/>
          </a:schemeClr>
        </a:solidFill>
      </dgm:spPr>
      <dgm:t>
        <a:bodyPr/>
        <a:lstStyle/>
        <a:p>
          <a:r>
            <a:rPr lang="ru-RU" sz="2400" dirty="0" smtClean="0"/>
            <a:t>ВИЗНАЧАЄ МЕХАНІЗМ КООРДИНАЦІЇ ЗБИРАННЯ ДАНИХ ДЛЯ МОНІТОРИНГУ </a:t>
          </a:r>
          <a:endParaRPr lang="uk-UA" sz="2400" dirty="0"/>
        </a:p>
      </dgm:t>
    </dgm:pt>
    <dgm:pt modelId="{9E6B7DCD-4EEF-4922-AFCD-A83AD278BD82}" type="parTrans" cxnId="{EF8B9689-98C6-4882-B2A6-FFA92557B935}">
      <dgm:prSet/>
      <dgm:spPr/>
      <dgm:t>
        <a:bodyPr/>
        <a:lstStyle/>
        <a:p>
          <a:endParaRPr lang="uk-UA"/>
        </a:p>
      </dgm:t>
    </dgm:pt>
    <dgm:pt modelId="{4D7F13C9-00EE-49DF-99E9-D37A849963D2}" type="sibTrans" cxnId="{EF8B9689-98C6-4882-B2A6-FFA92557B935}">
      <dgm:prSet/>
      <dgm:spPr/>
      <dgm:t>
        <a:bodyPr/>
        <a:lstStyle/>
        <a:p>
          <a:endParaRPr lang="uk-UA"/>
        </a:p>
      </dgm:t>
    </dgm:pt>
    <dgm:pt modelId="{251B9382-D766-42A2-9520-EFD000A001C3}">
      <dgm:prSet phldrT="[Текст]" custT="1"/>
      <dgm:spPr/>
      <dgm:t>
        <a:bodyPr/>
        <a:lstStyle/>
        <a:p>
          <a:r>
            <a:rPr lang="uk-UA" sz="3200" dirty="0" smtClean="0"/>
            <a:t>2</a:t>
          </a:r>
          <a:endParaRPr lang="uk-UA" sz="3200" dirty="0"/>
        </a:p>
      </dgm:t>
    </dgm:pt>
    <dgm:pt modelId="{3BF98707-982B-4E19-8B16-5FC225483419}" type="parTrans" cxnId="{AB1F8F57-5A70-4D7B-8A21-C7766E9AB346}">
      <dgm:prSet/>
      <dgm:spPr/>
      <dgm:t>
        <a:bodyPr/>
        <a:lstStyle/>
        <a:p>
          <a:endParaRPr lang="uk-UA"/>
        </a:p>
      </dgm:t>
    </dgm:pt>
    <dgm:pt modelId="{F04584B0-80B2-4598-83F3-1FC5799AEFD1}" type="sibTrans" cxnId="{AB1F8F57-5A70-4D7B-8A21-C7766E9AB346}">
      <dgm:prSet/>
      <dgm:spPr/>
      <dgm:t>
        <a:bodyPr/>
        <a:lstStyle/>
        <a:p>
          <a:endParaRPr lang="uk-UA"/>
        </a:p>
      </dgm:t>
    </dgm:pt>
    <dgm:pt modelId="{31B60F7F-5F9E-4F37-8172-931515FF05EB}">
      <dgm:prSet phldrT="[Текст]" custT="1"/>
      <dgm:spPr>
        <a:solidFill>
          <a:srgbClr val="99CCFF">
            <a:alpha val="90000"/>
          </a:srgbClr>
        </a:solidFill>
      </dgm:spPr>
      <dgm:t>
        <a:bodyPr/>
        <a:lstStyle/>
        <a:p>
          <a:r>
            <a:rPr lang="ru-RU" sz="2400" dirty="0" smtClean="0"/>
            <a:t>ВСТАНОВЛЮЄ ПРАВИЛА І ЗАВДАННЯ СУБ’ЄКТАМ МОНІТОРИНГУ</a:t>
          </a:r>
          <a:endParaRPr lang="uk-UA" sz="2400" dirty="0"/>
        </a:p>
      </dgm:t>
    </dgm:pt>
    <dgm:pt modelId="{21E6D8E6-CC46-4574-A3F3-294A98E9C8E8}" type="parTrans" cxnId="{A420B0D1-B694-4605-A08C-D53E9CE9DB64}">
      <dgm:prSet/>
      <dgm:spPr/>
      <dgm:t>
        <a:bodyPr/>
        <a:lstStyle/>
        <a:p>
          <a:endParaRPr lang="uk-UA"/>
        </a:p>
      </dgm:t>
    </dgm:pt>
    <dgm:pt modelId="{B3D4A202-278C-41B3-8B6E-068858C7B7BF}" type="sibTrans" cxnId="{A420B0D1-B694-4605-A08C-D53E9CE9DB64}">
      <dgm:prSet/>
      <dgm:spPr/>
      <dgm:t>
        <a:bodyPr/>
        <a:lstStyle/>
        <a:p>
          <a:endParaRPr lang="uk-UA"/>
        </a:p>
      </dgm:t>
    </dgm:pt>
    <dgm:pt modelId="{9E9373C0-D483-4938-8101-1AB632FF244A}" type="pres">
      <dgm:prSet presAssocID="{BCA933F0-EDFA-4B6F-9FFC-CB9C080D2E8B}" presName="linearFlow" presStyleCnt="0">
        <dgm:presLayoutVars>
          <dgm:dir/>
          <dgm:animLvl val="lvl"/>
          <dgm:resizeHandles val="exact"/>
        </dgm:presLayoutVars>
      </dgm:prSet>
      <dgm:spPr/>
      <dgm:t>
        <a:bodyPr/>
        <a:lstStyle/>
        <a:p>
          <a:endParaRPr lang="ru-RU"/>
        </a:p>
      </dgm:t>
    </dgm:pt>
    <dgm:pt modelId="{DF7CCC7E-B243-4762-A839-4045E977B2EE}" type="pres">
      <dgm:prSet presAssocID="{7F39E443-B476-40CE-8250-8733EAC22825}" presName="composite" presStyleCnt="0"/>
      <dgm:spPr/>
    </dgm:pt>
    <dgm:pt modelId="{F1D90B1E-4ADD-48EE-BCB9-3C8D47D3A174}" type="pres">
      <dgm:prSet presAssocID="{7F39E443-B476-40CE-8250-8733EAC22825}" presName="parentText" presStyleLbl="alignNode1" presStyleIdx="0" presStyleCnt="2">
        <dgm:presLayoutVars>
          <dgm:chMax val="1"/>
          <dgm:bulletEnabled val="1"/>
        </dgm:presLayoutVars>
      </dgm:prSet>
      <dgm:spPr/>
      <dgm:t>
        <a:bodyPr/>
        <a:lstStyle/>
        <a:p>
          <a:endParaRPr lang="ru-RU"/>
        </a:p>
      </dgm:t>
    </dgm:pt>
    <dgm:pt modelId="{2FB0AB0B-9202-4B29-9441-24CD4EF1B30A}" type="pres">
      <dgm:prSet presAssocID="{7F39E443-B476-40CE-8250-8733EAC22825}" presName="descendantText" presStyleLbl="alignAcc1" presStyleIdx="0" presStyleCnt="2">
        <dgm:presLayoutVars>
          <dgm:bulletEnabled val="1"/>
        </dgm:presLayoutVars>
      </dgm:prSet>
      <dgm:spPr/>
      <dgm:t>
        <a:bodyPr/>
        <a:lstStyle/>
        <a:p>
          <a:endParaRPr lang="uk-UA"/>
        </a:p>
      </dgm:t>
    </dgm:pt>
    <dgm:pt modelId="{554A5AFA-B1FE-4413-8DB2-343E65132EF4}" type="pres">
      <dgm:prSet presAssocID="{9F2A18B2-018B-403B-8A8A-12A5FAC11C87}" presName="sp" presStyleCnt="0"/>
      <dgm:spPr/>
    </dgm:pt>
    <dgm:pt modelId="{95591209-F7EE-48F0-9248-4D1D09617729}" type="pres">
      <dgm:prSet presAssocID="{251B9382-D766-42A2-9520-EFD000A001C3}" presName="composite" presStyleCnt="0"/>
      <dgm:spPr/>
    </dgm:pt>
    <dgm:pt modelId="{E4D2FFA3-A9AA-42DE-AB42-CC96ED50752E}" type="pres">
      <dgm:prSet presAssocID="{251B9382-D766-42A2-9520-EFD000A001C3}" presName="parentText" presStyleLbl="alignNode1" presStyleIdx="1" presStyleCnt="2">
        <dgm:presLayoutVars>
          <dgm:chMax val="1"/>
          <dgm:bulletEnabled val="1"/>
        </dgm:presLayoutVars>
      </dgm:prSet>
      <dgm:spPr/>
      <dgm:t>
        <a:bodyPr/>
        <a:lstStyle/>
        <a:p>
          <a:endParaRPr lang="ru-RU"/>
        </a:p>
      </dgm:t>
    </dgm:pt>
    <dgm:pt modelId="{5A719A29-02CC-41A4-99B6-DC90DAB0CB15}" type="pres">
      <dgm:prSet presAssocID="{251B9382-D766-42A2-9520-EFD000A001C3}" presName="descendantText" presStyleLbl="alignAcc1" presStyleIdx="1" presStyleCnt="2">
        <dgm:presLayoutVars>
          <dgm:bulletEnabled val="1"/>
        </dgm:presLayoutVars>
      </dgm:prSet>
      <dgm:spPr/>
      <dgm:t>
        <a:bodyPr/>
        <a:lstStyle/>
        <a:p>
          <a:endParaRPr lang="uk-UA"/>
        </a:p>
      </dgm:t>
    </dgm:pt>
  </dgm:ptLst>
  <dgm:cxnLst>
    <dgm:cxn modelId="{AB1F8F57-5A70-4D7B-8A21-C7766E9AB346}" srcId="{BCA933F0-EDFA-4B6F-9FFC-CB9C080D2E8B}" destId="{251B9382-D766-42A2-9520-EFD000A001C3}" srcOrd="1" destOrd="0" parTransId="{3BF98707-982B-4E19-8B16-5FC225483419}" sibTransId="{F04584B0-80B2-4598-83F3-1FC5799AEFD1}"/>
    <dgm:cxn modelId="{37C528D3-B834-443F-A653-26D4A5E09F71}" type="presOf" srcId="{31B60F7F-5F9E-4F37-8172-931515FF05EB}" destId="{5A719A29-02CC-41A4-99B6-DC90DAB0CB15}" srcOrd="0" destOrd="0" presId="urn:microsoft.com/office/officeart/2005/8/layout/chevron2"/>
    <dgm:cxn modelId="{948597A1-6F10-4D05-AEA3-6F5C06479017}" type="presOf" srcId="{E241E5DD-D6EE-452F-A44B-0F070DED298D}" destId="{2FB0AB0B-9202-4B29-9441-24CD4EF1B30A}" srcOrd="0" destOrd="0" presId="urn:microsoft.com/office/officeart/2005/8/layout/chevron2"/>
    <dgm:cxn modelId="{FD2EF23A-F589-4C9F-8C00-2E8B3070A2E1}" srcId="{BCA933F0-EDFA-4B6F-9FFC-CB9C080D2E8B}" destId="{7F39E443-B476-40CE-8250-8733EAC22825}" srcOrd="0" destOrd="0" parTransId="{7D4C70B4-700A-4C1D-BF69-FE1FC445338D}" sibTransId="{9F2A18B2-018B-403B-8A8A-12A5FAC11C87}"/>
    <dgm:cxn modelId="{EF8B9689-98C6-4882-B2A6-FFA92557B935}" srcId="{7F39E443-B476-40CE-8250-8733EAC22825}" destId="{E241E5DD-D6EE-452F-A44B-0F070DED298D}" srcOrd="0" destOrd="0" parTransId="{9E6B7DCD-4EEF-4922-AFCD-A83AD278BD82}" sibTransId="{4D7F13C9-00EE-49DF-99E9-D37A849963D2}"/>
    <dgm:cxn modelId="{A420B0D1-B694-4605-A08C-D53E9CE9DB64}" srcId="{251B9382-D766-42A2-9520-EFD000A001C3}" destId="{31B60F7F-5F9E-4F37-8172-931515FF05EB}" srcOrd="0" destOrd="0" parTransId="{21E6D8E6-CC46-4574-A3F3-294A98E9C8E8}" sibTransId="{B3D4A202-278C-41B3-8B6E-068858C7B7BF}"/>
    <dgm:cxn modelId="{B69D1FEA-E1D6-4065-A779-DD2255BD7CF1}" type="presOf" srcId="{251B9382-D766-42A2-9520-EFD000A001C3}" destId="{E4D2FFA3-A9AA-42DE-AB42-CC96ED50752E}" srcOrd="0" destOrd="0" presId="urn:microsoft.com/office/officeart/2005/8/layout/chevron2"/>
    <dgm:cxn modelId="{4929BD18-A6A9-43C4-8068-C075B4B941C1}" type="presOf" srcId="{BCA933F0-EDFA-4B6F-9FFC-CB9C080D2E8B}" destId="{9E9373C0-D483-4938-8101-1AB632FF244A}" srcOrd="0" destOrd="0" presId="urn:microsoft.com/office/officeart/2005/8/layout/chevron2"/>
    <dgm:cxn modelId="{37B13A64-C282-4473-84EA-7D5FF38356BC}" type="presOf" srcId="{7F39E443-B476-40CE-8250-8733EAC22825}" destId="{F1D90B1E-4ADD-48EE-BCB9-3C8D47D3A174}" srcOrd="0" destOrd="0" presId="urn:microsoft.com/office/officeart/2005/8/layout/chevron2"/>
    <dgm:cxn modelId="{E35B4594-853E-43AF-B55E-9ACF54D2BBB6}" type="presParOf" srcId="{9E9373C0-D483-4938-8101-1AB632FF244A}" destId="{DF7CCC7E-B243-4762-A839-4045E977B2EE}" srcOrd="0" destOrd="0" presId="urn:microsoft.com/office/officeart/2005/8/layout/chevron2"/>
    <dgm:cxn modelId="{D36AA39D-2FEF-4771-A397-9CB0E060E8FA}" type="presParOf" srcId="{DF7CCC7E-B243-4762-A839-4045E977B2EE}" destId="{F1D90B1E-4ADD-48EE-BCB9-3C8D47D3A174}" srcOrd="0" destOrd="0" presId="urn:microsoft.com/office/officeart/2005/8/layout/chevron2"/>
    <dgm:cxn modelId="{D805949B-0303-4572-A401-42DD18AE3421}" type="presParOf" srcId="{DF7CCC7E-B243-4762-A839-4045E977B2EE}" destId="{2FB0AB0B-9202-4B29-9441-24CD4EF1B30A}" srcOrd="1" destOrd="0" presId="urn:microsoft.com/office/officeart/2005/8/layout/chevron2"/>
    <dgm:cxn modelId="{62E7973A-F4B6-4FAE-B88E-D50CA4123EF7}" type="presParOf" srcId="{9E9373C0-D483-4938-8101-1AB632FF244A}" destId="{554A5AFA-B1FE-4413-8DB2-343E65132EF4}" srcOrd="1" destOrd="0" presId="urn:microsoft.com/office/officeart/2005/8/layout/chevron2"/>
    <dgm:cxn modelId="{448DC001-C0EB-4B63-B0C2-8439938676CC}" type="presParOf" srcId="{9E9373C0-D483-4938-8101-1AB632FF244A}" destId="{95591209-F7EE-48F0-9248-4D1D09617729}" srcOrd="2" destOrd="0" presId="urn:microsoft.com/office/officeart/2005/8/layout/chevron2"/>
    <dgm:cxn modelId="{4A411FEB-4457-4E3F-98B1-7BB972C6284A}" type="presParOf" srcId="{95591209-F7EE-48F0-9248-4D1D09617729}" destId="{E4D2FFA3-A9AA-42DE-AB42-CC96ED50752E}" srcOrd="0" destOrd="0" presId="urn:microsoft.com/office/officeart/2005/8/layout/chevron2"/>
    <dgm:cxn modelId="{390AA6BB-9AC3-4029-9AB1-CA7179DF1FC8}" type="presParOf" srcId="{95591209-F7EE-48F0-9248-4D1D09617729}" destId="{5A719A29-02CC-41A4-99B6-DC90DAB0CB15}"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16680E-0D94-4A5E-86DF-8A188318CA8F}"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uk-UA"/>
        </a:p>
      </dgm:t>
    </dgm:pt>
    <dgm:pt modelId="{FA3FC08C-69F9-43BF-B720-8185EC785703}">
      <dgm:prSet phldrT="[Текст]" custT="1"/>
      <dgm:spPr/>
      <dgm:t>
        <a:bodyPr/>
        <a:lstStyle/>
        <a:p>
          <a:r>
            <a:rPr lang="uk-UA" sz="2400" b="1" dirty="0" smtClean="0"/>
            <a:t>1</a:t>
          </a:r>
          <a:endParaRPr lang="uk-UA" sz="2400" b="1" dirty="0"/>
        </a:p>
      </dgm:t>
    </dgm:pt>
    <dgm:pt modelId="{211D359F-31B2-4732-A434-EF9A0F6AA8CA}" type="parTrans" cxnId="{EBEA432C-C828-4E4D-8D9C-AE66B9B42592}">
      <dgm:prSet/>
      <dgm:spPr/>
      <dgm:t>
        <a:bodyPr/>
        <a:lstStyle/>
        <a:p>
          <a:endParaRPr lang="uk-UA"/>
        </a:p>
      </dgm:t>
    </dgm:pt>
    <dgm:pt modelId="{121A6BFD-5D26-457F-A5D4-D42682FCF51A}" type="sibTrans" cxnId="{EBEA432C-C828-4E4D-8D9C-AE66B9B42592}">
      <dgm:prSet/>
      <dgm:spPr/>
      <dgm:t>
        <a:bodyPr/>
        <a:lstStyle/>
        <a:p>
          <a:endParaRPr lang="uk-UA"/>
        </a:p>
      </dgm:t>
    </dgm:pt>
    <dgm:pt modelId="{B6A56496-8118-4FDF-9437-DA36D6294482}">
      <dgm:prSet phldrT="[Текст]">
        <dgm:style>
          <a:lnRef idx="1">
            <a:schemeClr val="accent1"/>
          </a:lnRef>
          <a:fillRef idx="2">
            <a:schemeClr val="accent1"/>
          </a:fillRef>
          <a:effectRef idx="1">
            <a:schemeClr val="accent1"/>
          </a:effectRef>
          <a:fontRef idx="minor">
            <a:schemeClr val="dk1"/>
          </a:fontRef>
        </dgm:style>
      </dgm:prSet>
      <dgm:spPr/>
      <dgm:t>
        <a:bodyPr/>
        <a:lstStyle/>
        <a:p>
          <a:r>
            <a:rPr lang="ru-RU" dirty="0" err="1" smtClean="0"/>
            <a:t>отримання</a:t>
          </a:r>
          <a:r>
            <a:rPr lang="ru-RU" dirty="0" smtClean="0"/>
            <a:t> </a:t>
          </a:r>
          <a:r>
            <a:rPr lang="ru-RU" dirty="0" err="1" smtClean="0"/>
            <a:t>суб’єктами</a:t>
          </a:r>
          <a:r>
            <a:rPr lang="ru-RU" dirty="0" smtClean="0"/>
            <a:t> </a:t>
          </a:r>
          <a:r>
            <a:rPr lang="ru-RU" dirty="0" err="1" smtClean="0"/>
            <a:t>моніторингу</a:t>
          </a:r>
          <a:r>
            <a:rPr lang="ru-RU" dirty="0" smtClean="0"/>
            <a:t> </a:t>
          </a:r>
          <a:r>
            <a:rPr lang="ru-RU" dirty="0" err="1" smtClean="0"/>
            <a:t>даних</a:t>
          </a:r>
          <a:r>
            <a:rPr lang="ru-RU" dirty="0" smtClean="0"/>
            <a:t> для </a:t>
          </a:r>
          <a:r>
            <a:rPr lang="ru-RU" dirty="0" err="1" smtClean="0"/>
            <a:t>аналізу</a:t>
          </a:r>
          <a:r>
            <a:rPr lang="ru-RU" dirty="0" smtClean="0"/>
            <a:t> </a:t>
          </a:r>
          <a:r>
            <a:rPr lang="ru-RU" dirty="0" err="1" smtClean="0"/>
            <a:t>інформації</a:t>
          </a:r>
          <a:r>
            <a:rPr lang="ru-RU" dirty="0" smtClean="0"/>
            <a:t> про стан </a:t>
          </a:r>
          <a:r>
            <a:rPr lang="ru-RU" dirty="0" err="1" smtClean="0"/>
            <a:t>процесів</a:t>
          </a:r>
          <a:r>
            <a:rPr lang="ru-RU" dirty="0" smtClean="0"/>
            <a:t> та </a:t>
          </a:r>
          <a:r>
            <a:rPr lang="ru-RU" dirty="0" err="1" smtClean="0"/>
            <a:t>явищ</a:t>
          </a:r>
          <a:r>
            <a:rPr lang="ru-RU" dirty="0" smtClean="0"/>
            <a:t> у </a:t>
          </a:r>
          <a:r>
            <a:rPr lang="ru-RU" dirty="0" err="1" smtClean="0"/>
            <a:t>всіх</a:t>
          </a:r>
          <a:r>
            <a:rPr lang="ru-RU" dirty="0" smtClean="0"/>
            <a:t> сферах </a:t>
          </a:r>
          <a:r>
            <a:rPr lang="ru-RU" dirty="0" err="1" smtClean="0"/>
            <a:t>охоплення</a:t>
          </a:r>
          <a:r>
            <a:rPr lang="ru-RU" dirty="0" smtClean="0"/>
            <a:t> ЦСР</a:t>
          </a:r>
          <a:endParaRPr lang="uk-UA" dirty="0"/>
        </a:p>
      </dgm:t>
    </dgm:pt>
    <dgm:pt modelId="{8138D153-7CD0-47BE-A787-C77DE2511F6B}" type="parTrans" cxnId="{83E84469-B601-40FB-AB5D-372A6503F6B5}">
      <dgm:prSet/>
      <dgm:spPr/>
      <dgm:t>
        <a:bodyPr/>
        <a:lstStyle/>
        <a:p>
          <a:endParaRPr lang="uk-UA"/>
        </a:p>
      </dgm:t>
    </dgm:pt>
    <dgm:pt modelId="{3EEFDB10-036C-4E30-A9B1-51F5A943A290}" type="sibTrans" cxnId="{83E84469-B601-40FB-AB5D-372A6503F6B5}">
      <dgm:prSet/>
      <dgm:spPr/>
      <dgm:t>
        <a:bodyPr/>
        <a:lstStyle/>
        <a:p>
          <a:endParaRPr lang="uk-UA"/>
        </a:p>
      </dgm:t>
    </dgm:pt>
    <dgm:pt modelId="{F57FB831-0612-4AA4-A631-0F9B5C8A3C36}">
      <dgm:prSet phldrT="[Текст]" custT="1"/>
      <dgm:spPr/>
      <dgm:t>
        <a:bodyPr/>
        <a:lstStyle/>
        <a:p>
          <a:r>
            <a:rPr lang="uk-UA" sz="2400" b="1" dirty="0" smtClean="0"/>
            <a:t>2</a:t>
          </a:r>
          <a:endParaRPr lang="uk-UA" sz="2400" b="1" dirty="0"/>
        </a:p>
      </dgm:t>
    </dgm:pt>
    <dgm:pt modelId="{A38563E9-C2D5-480C-B034-FA41D727DA73}" type="parTrans" cxnId="{EA7325EF-CB79-46EA-B9D5-038D0C1EC317}">
      <dgm:prSet/>
      <dgm:spPr/>
      <dgm:t>
        <a:bodyPr/>
        <a:lstStyle/>
        <a:p>
          <a:endParaRPr lang="uk-UA"/>
        </a:p>
      </dgm:t>
    </dgm:pt>
    <dgm:pt modelId="{4491C10F-E815-45D2-BC68-6AC0E76CD508}" type="sibTrans" cxnId="{EA7325EF-CB79-46EA-B9D5-038D0C1EC317}">
      <dgm:prSet/>
      <dgm:spPr/>
      <dgm:t>
        <a:bodyPr/>
        <a:lstStyle/>
        <a:p>
          <a:endParaRPr lang="uk-UA"/>
        </a:p>
      </dgm:t>
    </dgm:pt>
    <dgm:pt modelId="{BA931AF9-6EE4-4BDC-9785-CED0B649A98D}">
      <dgm:prSet phldrT="[Текст]">
        <dgm:style>
          <a:lnRef idx="1">
            <a:schemeClr val="accent6"/>
          </a:lnRef>
          <a:fillRef idx="2">
            <a:schemeClr val="accent6"/>
          </a:fillRef>
          <a:effectRef idx="1">
            <a:schemeClr val="accent6"/>
          </a:effectRef>
          <a:fontRef idx="minor">
            <a:schemeClr val="dk1"/>
          </a:fontRef>
        </dgm:style>
      </dgm:prSet>
      <dgm:spPr/>
      <dgm:t>
        <a:bodyPr/>
        <a:lstStyle/>
        <a:p>
          <a:r>
            <a:rPr lang="ru-RU" dirty="0" err="1" smtClean="0"/>
            <a:t>оцінка</a:t>
          </a:r>
          <a:r>
            <a:rPr lang="ru-RU" dirty="0" smtClean="0"/>
            <a:t> </a:t>
          </a:r>
          <a:r>
            <a:rPr lang="ru-RU" dirty="0" err="1" smtClean="0"/>
            <a:t>прогресу</a:t>
          </a:r>
          <a:r>
            <a:rPr lang="ru-RU" dirty="0" smtClean="0"/>
            <a:t> в </a:t>
          </a:r>
          <a:r>
            <a:rPr lang="ru-RU" dirty="0" err="1" smtClean="0"/>
            <a:t>досягненні</a:t>
          </a:r>
          <a:r>
            <a:rPr lang="ru-RU" dirty="0" smtClean="0"/>
            <a:t> ЦСР</a:t>
          </a:r>
          <a:endParaRPr lang="uk-UA" dirty="0"/>
        </a:p>
      </dgm:t>
    </dgm:pt>
    <dgm:pt modelId="{E9A34760-4336-4C27-861F-587BC6C49826}" type="parTrans" cxnId="{E8F9F0DC-7126-4BC8-84A5-F40DCAC25F71}">
      <dgm:prSet/>
      <dgm:spPr/>
      <dgm:t>
        <a:bodyPr/>
        <a:lstStyle/>
        <a:p>
          <a:endParaRPr lang="uk-UA"/>
        </a:p>
      </dgm:t>
    </dgm:pt>
    <dgm:pt modelId="{E3AF7313-CC54-4F0B-A591-706733E47668}" type="sibTrans" cxnId="{E8F9F0DC-7126-4BC8-84A5-F40DCAC25F71}">
      <dgm:prSet/>
      <dgm:spPr/>
      <dgm:t>
        <a:bodyPr/>
        <a:lstStyle/>
        <a:p>
          <a:endParaRPr lang="uk-UA"/>
        </a:p>
      </dgm:t>
    </dgm:pt>
    <dgm:pt modelId="{12EB87C6-4DFB-4318-BB16-E6231698E91C}">
      <dgm:prSet phldrT="[Текст]" custT="1"/>
      <dgm:spPr/>
      <dgm:t>
        <a:bodyPr/>
        <a:lstStyle/>
        <a:p>
          <a:r>
            <a:rPr lang="uk-UA" sz="2400" b="1" dirty="0" smtClean="0"/>
            <a:t>3</a:t>
          </a:r>
          <a:endParaRPr lang="uk-UA" sz="2400" b="1" dirty="0"/>
        </a:p>
      </dgm:t>
    </dgm:pt>
    <dgm:pt modelId="{181C06C1-4D73-474E-BD04-60AF2BF783D2}" type="parTrans" cxnId="{48C7735C-980B-41A9-8AD0-799BB15DFD49}">
      <dgm:prSet/>
      <dgm:spPr/>
      <dgm:t>
        <a:bodyPr/>
        <a:lstStyle/>
        <a:p>
          <a:endParaRPr lang="uk-UA"/>
        </a:p>
      </dgm:t>
    </dgm:pt>
    <dgm:pt modelId="{47411814-396D-4121-A89B-F79FC61C33B1}" type="sibTrans" cxnId="{48C7735C-980B-41A9-8AD0-799BB15DFD49}">
      <dgm:prSet/>
      <dgm:spPr/>
      <dgm:t>
        <a:bodyPr/>
        <a:lstStyle/>
        <a:p>
          <a:endParaRPr lang="uk-UA"/>
        </a:p>
      </dgm:t>
    </dgm:pt>
    <dgm:pt modelId="{FE9B2C6E-DE57-420C-AAD7-A0AC4CCEA25C}">
      <dgm:prSet phldrT="[Текст]">
        <dgm:style>
          <a:lnRef idx="1">
            <a:schemeClr val="accent1"/>
          </a:lnRef>
          <a:fillRef idx="2">
            <a:schemeClr val="accent1"/>
          </a:fillRef>
          <a:effectRef idx="1">
            <a:schemeClr val="accent1"/>
          </a:effectRef>
          <a:fontRef idx="minor">
            <a:schemeClr val="dk1"/>
          </a:fontRef>
        </dgm:style>
      </dgm:prSet>
      <dgm:spPr/>
      <dgm:t>
        <a:bodyPr/>
        <a:lstStyle/>
        <a:p>
          <a:r>
            <a:rPr lang="ru-RU" dirty="0" err="1" smtClean="0"/>
            <a:t>своєчасне</a:t>
          </a:r>
          <a:r>
            <a:rPr lang="ru-RU" dirty="0" smtClean="0"/>
            <a:t> </a:t>
          </a:r>
          <a:r>
            <a:rPr lang="ru-RU" dirty="0" err="1" smtClean="0"/>
            <a:t>виявлення</a:t>
          </a:r>
          <a:r>
            <a:rPr lang="ru-RU" dirty="0" smtClean="0"/>
            <a:t> </a:t>
          </a:r>
          <a:r>
            <a:rPr lang="ru-RU" dirty="0" err="1" smtClean="0"/>
            <a:t>негативних</a:t>
          </a:r>
          <a:r>
            <a:rPr lang="ru-RU" dirty="0" smtClean="0"/>
            <a:t> </a:t>
          </a:r>
          <a:r>
            <a:rPr lang="ru-RU" dirty="0" err="1" smtClean="0"/>
            <a:t>тенденцій</a:t>
          </a:r>
          <a:r>
            <a:rPr lang="ru-RU" dirty="0" smtClean="0"/>
            <a:t> </a:t>
          </a:r>
          <a:r>
            <a:rPr lang="ru-RU" dirty="0" err="1" smtClean="0"/>
            <a:t>розвитку</a:t>
          </a:r>
          <a:endParaRPr lang="uk-UA" dirty="0"/>
        </a:p>
      </dgm:t>
    </dgm:pt>
    <dgm:pt modelId="{681E6D65-88BF-4C3B-B35E-4EBB1FC59474}" type="parTrans" cxnId="{EC5907FD-A801-420C-BB01-3D53BC7CC4E7}">
      <dgm:prSet/>
      <dgm:spPr/>
      <dgm:t>
        <a:bodyPr/>
        <a:lstStyle/>
        <a:p>
          <a:endParaRPr lang="uk-UA"/>
        </a:p>
      </dgm:t>
    </dgm:pt>
    <dgm:pt modelId="{6F67F13C-2F54-4644-AAEA-8A857EF8B0DB}" type="sibTrans" cxnId="{EC5907FD-A801-420C-BB01-3D53BC7CC4E7}">
      <dgm:prSet/>
      <dgm:spPr/>
      <dgm:t>
        <a:bodyPr/>
        <a:lstStyle/>
        <a:p>
          <a:endParaRPr lang="uk-UA"/>
        </a:p>
      </dgm:t>
    </dgm:pt>
    <dgm:pt modelId="{EDD353FC-E4F7-4388-946B-F52E49852DBA}" type="pres">
      <dgm:prSet presAssocID="{9316680E-0D94-4A5E-86DF-8A188318CA8F}" presName="linearFlow" presStyleCnt="0">
        <dgm:presLayoutVars>
          <dgm:dir/>
          <dgm:animLvl val="lvl"/>
          <dgm:resizeHandles val="exact"/>
        </dgm:presLayoutVars>
      </dgm:prSet>
      <dgm:spPr/>
      <dgm:t>
        <a:bodyPr/>
        <a:lstStyle/>
        <a:p>
          <a:endParaRPr lang="ru-RU"/>
        </a:p>
      </dgm:t>
    </dgm:pt>
    <dgm:pt modelId="{624EBF92-849A-43EC-BAB5-8E35F96C253D}" type="pres">
      <dgm:prSet presAssocID="{FA3FC08C-69F9-43BF-B720-8185EC785703}" presName="composite" presStyleCnt="0"/>
      <dgm:spPr/>
    </dgm:pt>
    <dgm:pt modelId="{1F257D0E-2D7B-4A1E-BA5C-4C61E6DE177F}" type="pres">
      <dgm:prSet presAssocID="{FA3FC08C-69F9-43BF-B720-8185EC785703}" presName="parentText" presStyleLbl="alignNode1" presStyleIdx="0" presStyleCnt="3">
        <dgm:presLayoutVars>
          <dgm:chMax val="1"/>
          <dgm:bulletEnabled val="1"/>
        </dgm:presLayoutVars>
      </dgm:prSet>
      <dgm:spPr/>
      <dgm:t>
        <a:bodyPr/>
        <a:lstStyle/>
        <a:p>
          <a:endParaRPr lang="ru-RU"/>
        </a:p>
      </dgm:t>
    </dgm:pt>
    <dgm:pt modelId="{A6654078-C4CC-4824-91BE-2090DB6B49A7}" type="pres">
      <dgm:prSet presAssocID="{FA3FC08C-69F9-43BF-B720-8185EC785703}" presName="descendantText" presStyleLbl="alignAcc1" presStyleIdx="0" presStyleCnt="3">
        <dgm:presLayoutVars>
          <dgm:bulletEnabled val="1"/>
        </dgm:presLayoutVars>
      </dgm:prSet>
      <dgm:spPr/>
      <dgm:t>
        <a:bodyPr/>
        <a:lstStyle/>
        <a:p>
          <a:endParaRPr lang="uk-UA"/>
        </a:p>
      </dgm:t>
    </dgm:pt>
    <dgm:pt modelId="{580958B7-938A-4EEC-B229-C231711C7C79}" type="pres">
      <dgm:prSet presAssocID="{121A6BFD-5D26-457F-A5D4-D42682FCF51A}" presName="sp" presStyleCnt="0"/>
      <dgm:spPr/>
    </dgm:pt>
    <dgm:pt modelId="{1230CD96-F132-418B-A460-CAD718240CF4}" type="pres">
      <dgm:prSet presAssocID="{F57FB831-0612-4AA4-A631-0F9B5C8A3C36}" presName="composite" presStyleCnt="0"/>
      <dgm:spPr/>
    </dgm:pt>
    <dgm:pt modelId="{0D5C78CF-3E42-4478-A174-D2A9A57B1CE7}" type="pres">
      <dgm:prSet presAssocID="{F57FB831-0612-4AA4-A631-0F9B5C8A3C36}" presName="parentText" presStyleLbl="alignNode1" presStyleIdx="1" presStyleCnt="3">
        <dgm:presLayoutVars>
          <dgm:chMax val="1"/>
          <dgm:bulletEnabled val="1"/>
        </dgm:presLayoutVars>
      </dgm:prSet>
      <dgm:spPr/>
      <dgm:t>
        <a:bodyPr/>
        <a:lstStyle/>
        <a:p>
          <a:endParaRPr lang="ru-RU"/>
        </a:p>
      </dgm:t>
    </dgm:pt>
    <dgm:pt modelId="{C73F38E3-E50B-4C45-AAF7-900B435EFB5C}" type="pres">
      <dgm:prSet presAssocID="{F57FB831-0612-4AA4-A631-0F9B5C8A3C36}" presName="descendantText" presStyleLbl="alignAcc1" presStyleIdx="1" presStyleCnt="3" custLinFactNeighborX="859" custLinFactNeighborY="-6572">
        <dgm:presLayoutVars>
          <dgm:bulletEnabled val="1"/>
        </dgm:presLayoutVars>
      </dgm:prSet>
      <dgm:spPr/>
      <dgm:t>
        <a:bodyPr/>
        <a:lstStyle/>
        <a:p>
          <a:endParaRPr lang="uk-UA"/>
        </a:p>
      </dgm:t>
    </dgm:pt>
    <dgm:pt modelId="{BDAB139D-200E-4490-9C81-A3D11CD1E9D1}" type="pres">
      <dgm:prSet presAssocID="{4491C10F-E815-45D2-BC68-6AC0E76CD508}" presName="sp" presStyleCnt="0"/>
      <dgm:spPr/>
    </dgm:pt>
    <dgm:pt modelId="{91B87349-EED3-411B-BDED-6B32B5543A18}" type="pres">
      <dgm:prSet presAssocID="{12EB87C6-4DFB-4318-BB16-E6231698E91C}" presName="composite" presStyleCnt="0"/>
      <dgm:spPr/>
    </dgm:pt>
    <dgm:pt modelId="{DA5E3F4B-4101-4D96-BF79-09564B2584F4}" type="pres">
      <dgm:prSet presAssocID="{12EB87C6-4DFB-4318-BB16-E6231698E91C}" presName="parentText" presStyleLbl="alignNode1" presStyleIdx="2" presStyleCnt="3">
        <dgm:presLayoutVars>
          <dgm:chMax val="1"/>
          <dgm:bulletEnabled val="1"/>
        </dgm:presLayoutVars>
      </dgm:prSet>
      <dgm:spPr/>
      <dgm:t>
        <a:bodyPr/>
        <a:lstStyle/>
        <a:p>
          <a:endParaRPr lang="ru-RU"/>
        </a:p>
      </dgm:t>
    </dgm:pt>
    <dgm:pt modelId="{52DCFD10-7879-48DA-B4B3-9F34904BAD9E}" type="pres">
      <dgm:prSet presAssocID="{12EB87C6-4DFB-4318-BB16-E6231698E91C}" presName="descendantText" presStyleLbl="alignAcc1" presStyleIdx="2" presStyleCnt="3">
        <dgm:presLayoutVars>
          <dgm:bulletEnabled val="1"/>
        </dgm:presLayoutVars>
      </dgm:prSet>
      <dgm:spPr/>
      <dgm:t>
        <a:bodyPr/>
        <a:lstStyle/>
        <a:p>
          <a:endParaRPr lang="uk-UA"/>
        </a:p>
      </dgm:t>
    </dgm:pt>
  </dgm:ptLst>
  <dgm:cxnLst>
    <dgm:cxn modelId="{EA7325EF-CB79-46EA-B9D5-038D0C1EC317}" srcId="{9316680E-0D94-4A5E-86DF-8A188318CA8F}" destId="{F57FB831-0612-4AA4-A631-0F9B5C8A3C36}" srcOrd="1" destOrd="0" parTransId="{A38563E9-C2D5-480C-B034-FA41D727DA73}" sibTransId="{4491C10F-E815-45D2-BC68-6AC0E76CD508}"/>
    <dgm:cxn modelId="{B85BFD22-4EE2-4A3D-BD1C-605A79E0A055}" type="presOf" srcId="{B6A56496-8118-4FDF-9437-DA36D6294482}" destId="{A6654078-C4CC-4824-91BE-2090DB6B49A7}" srcOrd="0" destOrd="0" presId="urn:microsoft.com/office/officeart/2005/8/layout/chevron2"/>
    <dgm:cxn modelId="{1A9B8A06-989E-4C16-942B-EA19798E1666}" type="presOf" srcId="{BA931AF9-6EE4-4BDC-9785-CED0B649A98D}" destId="{C73F38E3-E50B-4C45-AAF7-900B435EFB5C}" srcOrd="0" destOrd="0" presId="urn:microsoft.com/office/officeart/2005/8/layout/chevron2"/>
    <dgm:cxn modelId="{83E84469-B601-40FB-AB5D-372A6503F6B5}" srcId="{FA3FC08C-69F9-43BF-B720-8185EC785703}" destId="{B6A56496-8118-4FDF-9437-DA36D6294482}" srcOrd="0" destOrd="0" parTransId="{8138D153-7CD0-47BE-A787-C77DE2511F6B}" sibTransId="{3EEFDB10-036C-4E30-A9B1-51F5A943A290}"/>
    <dgm:cxn modelId="{BD54F108-F043-4311-868F-04753AC2179A}" type="presOf" srcId="{FA3FC08C-69F9-43BF-B720-8185EC785703}" destId="{1F257D0E-2D7B-4A1E-BA5C-4C61E6DE177F}" srcOrd="0" destOrd="0" presId="urn:microsoft.com/office/officeart/2005/8/layout/chevron2"/>
    <dgm:cxn modelId="{74F93A4C-6BAC-4D52-83A7-4EAA59772315}" type="presOf" srcId="{FE9B2C6E-DE57-420C-AAD7-A0AC4CCEA25C}" destId="{52DCFD10-7879-48DA-B4B3-9F34904BAD9E}" srcOrd="0" destOrd="0" presId="urn:microsoft.com/office/officeart/2005/8/layout/chevron2"/>
    <dgm:cxn modelId="{9EBC8E68-F1E0-4C63-8A68-67F18F974393}" type="presOf" srcId="{9316680E-0D94-4A5E-86DF-8A188318CA8F}" destId="{EDD353FC-E4F7-4388-946B-F52E49852DBA}" srcOrd="0" destOrd="0" presId="urn:microsoft.com/office/officeart/2005/8/layout/chevron2"/>
    <dgm:cxn modelId="{48C7735C-980B-41A9-8AD0-799BB15DFD49}" srcId="{9316680E-0D94-4A5E-86DF-8A188318CA8F}" destId="{12EB87C6-4DFB-4318-BB16-E6231698E91C}" srcOrd="2" destOrd="0" parTransId="{181C06C1-4D73-474E-BD04-60AF2BF783D2}" sibTransId="{47411814-396D-4121-A89B-F79FC61C33B1}"/>
    <dgm:cxn modelId="{EC5907FD-A801-420C-BB01-3D53BC7CC4E7}" srcId="{12EB87C6-4DFB-4318-BB16-E6231698E91C}" destId="{FE9B2C6E-DE57-420C-AAD7-A0AC4CCEA25C}" srcOrd="0" destOrd="0" parTransId="{681E6D65-88BF-4C3B-B35E-4EBB1FC59474}" sibTransId="{6F67F13C-2F54-4644-AAEA-8A857EF8B0DB}"/>
    <dgm:cxn modelId="{EBEA432C-C828-4E4D-8D9C-AE66B9B42592}" srcId="{9316680E-0D94-4A5E-86DF-8A188318CA8F}" destId="{FA3FC08C-69F9-43BF-B720-8185EC785703}" srcOrd="0" destOrd="0" parTransId="{211D359F-31B2-4732-A434-EF9A0F6AA8CA}" sibTransId="{121A6BFD-5D26-457F-A5D4-D42682FCF51A}"/>
    <dgm:cxn modelId="{E8F9F0DC-7126-4BC8-84A5-F40DCAC25F71}" srcId="{F57FB831-0612-4AA4-A631-0F9B5C8A3C36}" destId="{BA931AF9-6EE4-4BDC-9785-CED0B649A98D}" srcOrd="0" destOrd="0" parTransId="{E9A34760-4336-4C27-861F-587BC6C49826}" sibTransId="{E3AF7313-CC54-4F0B-A591-706733E47668}"/>
    <dgm:cxn modelId="{AB6C691B-356B-4C0F-81F6-64115451CF02}" type="presOf" srcId="{F57FB831-0612-4AA4-A631-0F9B5C8A3C36}" destId="{0D5C78CF-3E42-4478-A174-D2A9A57B1CE7}" srcOrd="0" destOrd="0" presId="urn:microsoft.com/office/officeart/2005/8/layout/chevron2"/>
    <dgm:cxn modelId="{3EA44F28-7E3D-425F-98ED-2CF14708C940}" type="presOf" srcId="{12EB87C6-4DFB-4318-BB16-E6231698E91C}" destId="{DA5E3F4B-4101-4D96-BF79-09564B2584F4}" srcOrd="0" destOrd="0" presId="urn:microsoft.com/office/officeart/2005/8/layout/chevron2"/>
    <dgm:cxn modelId="{D867885F-9D70-458D-9DD9-EAC196B3AD9B}" type="presParOf" srcId="{EDD353FC-E4F7-4388-946B-F52E49852DBA}" destId="{624EBF92-849A-43EC-BAB5-8E35F96C253D}" srcOrd="0" destOrd="0" presId="urn:microsoft.com/office/officeart/2005/8/layout/chevron2"/>
    <dgm:cxn modelId="{7E09FFB1-B136-473D-AE5B-A2729CFA3988}" type="presParOf" srcId="{624EBF92-849A-43EC-BAB5-8E35F96C253D}" destId="{1F257D0E-2D7B-4A1E-BA5C-4C61E6DE177F}" srcOrd="0" destOrd="0" presId="urn:microsoft.com/office/officeart/2005/8/layout/chevron2"/>
    <dgm:cxn modelId="{B5F8BAC2-BC2A-411F-B26A-B89E83E2281C}" type="presParOf" srcId="{624EBF92-849A-43EC-BAB5-8E35F96C253D}" destId="{A6654078-C4CC-4824-91BE-2090DB6B49A7}" srcOrd="1" destOrd="0" presId="urn:microsoft.com/office/officeart/2005/8/layout/chevron2"/>
    <dgm:cxn modelId="{DD7D2835-BEDB-4D12-9083-9BC080B2DA6E}" type="presParOf" srcId="{EDD353FC-E4F7-4388-946B-F52E49852DBA}" destId="{580958B7-938A-4EEC-B229-C231711C7C79}" srcOrd="1" destOrd="0" presId="urn:microsoft.com/office/officeart/2005/8/layout/chevron2"/>
    <dgm:cxn modelId="{E2B8409F-E6CF-401F-8233-F25A92A5DAC4}" type="presParOf" srcId="{EDD353FC-E4F7-4388-946B-F52E49852DBA}" destId="{1230CD96-F132-418B-A460-CAD718240CF4}" srcOrd="2" destOrd="0" presId="urn:microsoft.com/office/officeart/2005/8/layout/chevron2"/>
    <dgm:cxn modelId="{16D1B9E6-2700-48BA-A295-1200AF8499DC}" type="presParOf" srcId="{1230CD96-F132-418B-A460-CAD718240CF4}" destId="{0D5C78CF-3E42-4478-A174-D2A9A57B1CE7}" srcOrd="0" destOrd="0" presId="urn:microsoft.com/office/officeart/2005/8/layout/chevron2"/>
    <dgm:cxn modelId="{C519274A-4647-4DCB-B320-7898399ABAD1}" type="presParOf" srcId="{1230CD96-F132-418B-A460-CAD718240CF4}" destId="{C73F38E3-E50B-4C45-AAF7-900B435EFB5C}" srcOrd="1" destOrd="0" presId="urn:microsoft.com/office/officeart/2005/8/layout/chevron2"/>
    <dgm:cxn modelId="{687921FB-8AE2-4F57-9AAD-855A5F4C23E5}" type="presParOf" srcId="{EDD353FC-E4F7-4388-946B-F52E49852DBA}" destId="{BDAB139D-200E-4490-9C81-A3D11CD1E9D1}" srcOrd="3" destOrd="0" presId="urn:microsoft.com/office/officeart/2005/8/layout/chevron2"/>
    <dgm:cxn modelId="{B8C6726F-F353-4343-BE5F-22C5137F918B}" type="presParOf" srcId="{EDD353FC-E4F7-4388-946B-F52E49852DBA}" destId="{91B87349-EED3-411B-BDED-6B32B5543A18}" srcOrd="4" destOrd="0" presId="urn:microsoft.com/office/officeart/2005/8/layout/chevron2"/>
    <dgm:cxn modelId="{4DD631E9-D5A1-4F17-9F0C-A7FDB81ECF51}" type="presParOf" srcId="{91B87349-EED3-411B-BDED-6B32B5543A18}" destId="{DA5E3F4B-4101-4D96-BF79-09564B2584F4}" srcOrd="0" destOrd="0" presId="urn:microsoft.com/office/officeart/2005/8/layout/chevron2"/>
    <dgm:cxn modelId="{1C16B592-3E04-47BF-9BF6-C88E90B07B14}" type="presParOf" srcId="{91B87349-EED3-411B-BDED-6B32B5543A18}" destId="{52DCFD10-7879-48DA-B4B3-9F34904BAD9E}"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90B1E-4ADD-48EE-BCB9-3C8D47D3A174}">
      <dsp:nvSpPr>
        <dsp:cNvPr id="0" name=""/>
        <dsp:cNvSpPr/>
      </dsp:nvSpPr>
      <dsp:spPr>
        <a:xfrm rot="5400000">
          <a:off x="-305961" y="308893"/>
          <a:ext cx="2039745" cy="1427821"/>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uk-UA" sz="3200" kern="1200" dirty="0" smtClean="0"/>
            <a:t>1</a:t>
          </a:r>
          <a:endParaRPr lang="uk-UA" sz="3200" kern="1200" dirty="0"/>
        </a:p>
      </dsp:txBody>
      <dsp:txXfrm rot="-5400000">
        <a:off x="2" y="716842"/>
        <a:ext cx="1427821" cy="611924"/>
      </dsp:txXfrm>
    </dsp:sp>
    <dsp:sp modelId="{2FB0AB0B-9202-4B29-9441-24CD4EF1B30A}">
      <dsp:nvSpPr>
        <dsp:cNvPr id="0" name=""/>
        <dsp:cNvSpPr/>
      </dsp:nvSpPr>
      <dsp:spPr>
        <a:xfrm rot="5400000">
          <a:off x="4426141" y="-2995388"/>
          <a:ext cx="1325834" cy="7322474"/>
        </a:xfrm>
        <a:prstGeom prst="round2SameRect">
          <a:avLst/>
        </a:prstGeom>
        <a:solidFill>
          <a:schemeClr val="accent6">
            <a:lumMod val="60000"/>
            <a:lumOff val="40000"/>
            <a:alpha val="9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ru-RU" sz="2400" kern="1200" dirty="0" smtClean="0"/>
            <a:t>ВИЗНАЧАЄ МЕХАНІЗМ КООРДИНАЦІЇ ЗБИРАННЯ ДАНИХ ДЛЯ МОНІТОРИНГУ </a:t>
          </a:r>
          <a:endParaRPr lang="uk-UA" sz="2400" kern="1200" dirty="0"/>
        </a:p>
      </dsp:txBody>
      <dsp:txXfrm rot="-5400000">
        <a:off x="1427821" y="67654"/>
        <a:ext cx="7257752" cy="1196390"/>
      </dsp:txXfrm>
    </dsp:sp>
    <dsp:sp modelId="{E4D2FFA3-A9AA-42DE-AB42-CC96ED50752E}">
      <dsp:nvSpPr>
        <dsp:cNvPr id="0" name=""/>
        <dsp:cNvSpPr/>
      </dsp:nvSpPr>
      <dsp:spPr>
        <a:xfrm rot="5400000">
          <a:off x="-305961" y="2060919"/>
          <a:ext cx="2039745" cy="1427821"/>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uk-UA" sz="3200" kern="1200" dirty="0" smtClean="0"/>
            <a:t>2</a:t>
          </a:r>
          <a:endParaRPr lang="uk-UA" sz="3200" kern="1200" dirty="0"/>
        </a:p>
      </dsp:txBody>
      <dsp:txXfrm rot="-5400000">
        <a:off x="2" y="2468868"/>
        <a:ext cx="1427821" cy="611924"/>
      </dsp:txXfrm>
    </dsp:sp>
    <dsp:sp modelId="{5A719A29-02CC-41A4-99B6-DC90DAB0CB15}">
      <dsp:nvSpPr>
        <dsp:cNvPr id="0" name=""/>
        <dsp:cNvSpPr/>
      </dsp:nvSpPr>
      <dsp:spPr>
        <a:xfrm rot="5400000">
          <a:off x="4426141" y="-1243361"/>
          <a:ext cx="1325834" cy="7322474"/>
        </a:xfrm>
        <a:prstGeom prst="round2SameRect">
          <a:avLst/>
        </a:prstGeom>
        <a:solidFill>
          <a:srgbClr val="99CCFF">
            <a:alpha val="90000"/>
          </a:srgb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ru-RU" sz="2400" kern="1200" dirty="0" smtClean="0"/>
            <a:t>ВСТАНОВЛЮЄ ПРАВИЛА І ЗАВДАННЯ СУБ’ЄКТАМ МОНІТОРИНГУ</a:t>
          </a:r>
          <a:endParaRPr lang="uk-UA" sz="2400" kern="1200" dirty="0"/>
        </a:p>
      </dsp:txBody>
      <dsp:txXfrm rot="-5400000">
        <a:off x="1427821" y="1819681"/>
        <a:ext cx="7257752" cy="11963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57D0E-2D7B-4A1E-BA5C-4C61E6DE177F}">
      <dsp:nvSpPr>
        <dsp:cNvPr id="0" name=""/>
        <dsp:cNvSpPr/>
      </dsp:nvSpPr>
      <dsp:spPr>
        <a:xfrm rot="5400000">
          <a:off x="-222646" y="223826"/>
          <a:ext cx="1484312" cy="103901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uk-UA" sz="2400" b="1" kern="1200" dirty="0" smtClean="0"/>
            <a:t>1</a:t>
          </a:r>
          <a:endParaRPr lang="uk-UA" sz="2400" b="1" kern="1200" dirty="0"/>
        </a:p>
      </dsp:txBody>
      <dsp:txXfrm rot="-5400000">
        <a:off x="1" y="520688"/>
        <a:ext cx="1039018" cy="445294"/>
      </dsp:txXfrm>
    </dsp:sp>
    <dsp:sp modelId="{A6654078-C4CC-4824-91BE-2090DB6B49A7}">
      <dsp:nvSpPr>
        <dsp:cNvPr id="0" name=""/>
        <dsp:cNvSpPr/>
      </dsp:nvSpPr>
      <dsp:spPr>
        <a:xfrm rot="5400000">
          <a:off x="4260833" y="-3220635"/>
          <a:ext cx="964803" cy="7408433"/>
        </a:xfrm>
        <a:prstGeom prst="round2Same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a:scene3d>
          <a:camera prst="orthographicFront"/>
          <a:lightRig rig="threePt" dir="t">
            <a:rot lat="0" lon="0" rev="7500000"/>
          </a:lightRig>
        </a:scene3d>
        <a:sp3d extrusionH="190500"/>
      </dsp:spPr>
      <dsp:style>
        <a:lnRef idx="1">
          <a:schemeClr val="accent1"/>
        </a:lnRef>
        <a:fillRef idx="2">
          <a:schemeClr val="accent1"/>
        </a:fillRef>
        <a:effectRef idx="1">
          <a:schemeClr val="accent1"/>
        </a:effectRef>
        <a:fontRef idx="minor">
          <a:schemeClr val="dk1"/>
        </a:fontRef>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ru-RU" sz="2100" kern="1200" dirty="0" err="1" smtClean="0"/>
            <a:t>отримання</a:t>
          </a:r>
          <a:r>
            <a:rPr lang="ru-RU" sz="2100" kern="1200" dirty="0" smtClean="0"/>
            <a:t> </a:t>
          </a:r>
          <a:r>
            <a:rPr lang="ru-RU" sz="2100" kern="1200" dirty="0" err="1" smtClean="0"/>
            <a:t>суб’єктами</a:t>
          </a:r>
          <a:r>
            <a:rPr lang="ru-RU" sz="2100" kern="1200" dirty="0" smtClean="0"/>
            <a:t> </a:t>
          </a:r>
          <a:r>
            <a:rPr lang="ru-RU" sz="2100" kern="1200" dirty="0" err="1" smtClean="0"/>
            <a:t>моніторингу</a:t>
          </a:r>
          <a:r>
            <a:rPr lang="ru-RU" sz="2100" kern="1200" dirty="0" smtClean="0"/>
            <a:t> </a:t>
          </a:r>
          <a:r>
            <a:rPr lang="ru-RU" sz="2100" kern="1200" dirty="0" err="1" smtClean="0"/>
            <a:t>даних</a:t>
          </a:r>
          <a:r>
            <a:rPr lang="ru-RU" sz="2100" kern="1200" dirty="0" smtClean="0"/>
            <a:t> для </a:t>
          </a:r>
          <a:r>
            <a:rPr lang="ru-RU" sz="2100" kern="1200" dirty="0" err="1" smtClean="0"/>
            <a:t>аналізу</a:t>
          </a:r>
          <a:r>
            <a:rPr lang="ru-RU" sz="2100" kern="1200" dirty="0" smtClean="0"/>
            <a:t> </a:t>
          </a:r>
          <a:r>
            <a:rPr lang="ru-RU" sz="2100" kern="1200" dirty="0" err="1" smtClean="0"/>
            <a:t>інформації</a:t>
          </a:r>
          <a:r>
            <a:rPr lang="ru-RU" sz="2100" kern="1200" dirty="0" smtClean="0"/>
            <a:t> про стан </a:t>
          </a:r>
          <a:r>
            <a:rPr lang="ru-RU" sz="2100" kern="1200" dirty="0" err="1" smtClean="0"/>
            <a:t>процесів</a:t>
          </a:r>
          <a:r>
            <a:rPr lang="ru-RU" sz="2100" kern="1200" dirty="0" smtClean="0"/>
            <a:t> та </a:t>
          </a:r>
          <a:r>
            <a:rPr lang="ru-RU" sz="2100" kern="1200" dirty="0" err="1" smtClean="0"/>
            <a:t>явищ</a:t>
          </a:r>
          <a:r>
            <a:rPr lang="ru-RU" sz="2100" kern="1200" dirty="0" smtClean="0"/>
            <a:t> у </a:t>
          </a:r>
          <a:r>
            <a:rPr lang="ru-RU" sz="2100" kern="1200" dirty="0" err="1" smtClean="0"/>
            <a:t>всіх</a:t>
          </a:r>
          <a:r>
            <a:rPr lang="ru-RU" sz="2100" kern="1200" dirty="0" smtClean="0"/>
            <a:t> сферах </a:t>
          </a:r>
          <a:r>
            <a:rPr lang="ru-RU" sz="2100" kern="1200" dirty="0" err="1" smtClean="0"/>
            <a:t>охоплення</a:t>
          </a:r>
          <a:r>
            <a:rPr lang="ru-RU" sz="2100" kern="1200" dirty="0" smtClean="0"/>
            <a:t> ЦСР</a:t>
          </a:r>
          <a:endParaRPr lang="uk-UA" sz="2100" kern="1200" dirty="0"/>
        </a:p>
      </dsp:txBody>
      <dsp:txXfrm rot="-5400000">
        <a:off x="1039018" y="48278"/>
        <a:ext cx="7361335" cy="870607"/>
      </dsp:txXfrm>
    </dsp:sp>
    <dsp:sp modelId="{0D5C78CF-3E42-4478-A174-D2A9A57B1CE7}">
      <dsp:nvSpPr>
        <dsp:cNvPr id="0" name=""/>
        <dsp:cNvSpPr/>
      </dsp:nvSpPr>
      <dsp:spPr>
        <a:xfrm rot="5400000">
          <a:off x="-222646" y="1512490"/>
          <a:ext cx="1484312" cy="103901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uk-UA" sz="2400" b="1" kern="1200" dirty="0" smtClean="0"/>
            <a:t>2</a:t>
          </a:r>
          <a:endParaRPr lang="uk-UA" sz="2400" b="1" kern="1200" dirty="0"/>
        </a:p>
      </dsp:txBody>
      <dsp:txXfrm rot="-5400000">
        <a:off x="1" y="1809352"/>
        <a:ext cx="1039018" cy="445294"/>
      </dsp:txXfrm>
    </dsp:sp>
    <dsp:sp modelId="{C73F38E3-E50B-4C45-AAF7-900B435EFB5C}">
      <dsp:nvSpPr>
        <dsp:cNvPr id="0" name=""/>
        <dsp:cNvSpPr/>
      </dsp:nvSpPr>
      <dsp:spPr>
        <a:xfrm rot="5400000">
          <a:off x="4260833" y="-1995378"/>
          <a:ext cx="964803" cy="7408433"/>
        </a:xfrm>
        <a:prstGeom prst="round2Same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a:scene3d>
          <a:camera prst="orthographicFront"/>
          <a:lightRig rig="threePt" dir="t">
            <a:rot lat="0" lon="0" rev="7500000"/>
          </a:lightRig>
        </a:scene3d>
        <a:sp3d extrusionH="190500"/>
      </dsp:spPr>
      <dsp:style>
        <a:lnRef idx="1">
          <a:schemeClr val="accent6"/>
        </a:lnRef>
        <a:fillRef idx="2">
          <a:schemeClr val="accent6"/>
        </a:fillRef>
        <a:effectRef idx="1">
          <a:schemeClr val="accent6"/>
        </a:effectRef>
        <a:fontRef idx="minor">
          <a:schemeClr val="dk1"/>
        </a:fontRef>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ru-RU" sz="2100" kern="1200" dirty="0" err="1" smtClean="0"/>
            <a:t>оцінка</a:t>
          </a:r>
          <a:r>
            <a:rPr lang="ru-RU" sz="2100" kern="1200" dirty="0" smtClean="0"/>
            <a:t> </a:t>
          </a:r>
          <a:r>
            <a:rPr lang="ru-RU" sz="2100" kern="1200" dirty="0" err="1" smtClean="0"/>
            <a:t>прогресу</a:t>
          </a:r>
          <a:r>
            <a:rPr lang="ru-RU" sz="2100" kern="1200" dirty="0" smtClean="0"/>
            <a:t> в </a:t>
          </a:r>
          <a:r>
            <a:rPr lang="ru-RU" sz="2100" kern="1200" dirty="0" err="1" smtClean="0"/>
            <a:t>досягненні</a:t>
          </a:r>
          <a:r>
            <a:rPr lang="ru-RU" sz="2100" kern="1200" dirty="0" smtClean="0"/>
            <a:t> ЦСР</a:t>
          </a:r>
          <a:endParaRPr lang="uk-UA" sz="2100" kern="1200" dirty="0"/>
        </a:p>
      </dsp:txBody>
      <dsp:txXfrm rot="-5400000">
        <a:off x="1039018" y="1273535"/>
        <a:ext cx="7361335" cy="870607"/>
      </dsp:txXfrm>
    </dsp:sp>
    <dsp:sp modelId="{DA5E3F4B-4101-4D96-BF79-09564B2584F4}">
      <dsp:nvSpPr>
        <dsp:cNvPr id="0" name=""/>
        <dsp:cNvSpPr/>
      </dsp:nvSpPr>
      <dsp:spPr>
        <a:xfrm rot="5400000">
          <a:off x="-222646" y="2801154"/>
          <a:ext cx="1484312" cy="103901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uk-UA" sz="2400" b="1" kern="1200" dirty="0" smtClean="0"/>
            <a:t>3</a:t>
          </a:r>
          <a:endParaRPr lang="uk-UA" sz="2400" b="1" kern="1200" dirty="0"/>
        </a:p>
      </dsp:txBody>
      <dsp:txXfrm rot="-5400000">
        <a:off x="1" y="3098016"/>
        <a:ext cx="1039018" cy="445294"/>
      </dsp:txXfrm>
    </dsp:sp>
    <dsp:sp modelId="{52DCFD10-7879-48DA-B4B3-9F34904BAD9E}">
      <dsp:nvSpPr>
        <dsp:cNvPr id="0" name=""/>
        <dsp:cNvSpPr/>
      </dsp:nvSpPr>
      <dsp:spPr>
        <a:xfrm rot="5400000">
          <a:off x="4260833" y="-643307"/>
          <a:ext cx="964803" cy="7408433"/>
        </a:xfrm>
        <a:prstGeom prst="round2Same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a:scene3d>
          <a:camera prst="orthographicFront"/>
          <a:lightRig rig="threePt" dir="t">
            <a:rot lat="0" lon="0" rev="7500000"/>
          </a:lightRig>
        </a:scene3d>
        <a:sp3d extrusionH="190500"/>
      </dsp:spPr>
      <dsp:style>
        <a:lnRef idx="1">
          <a:schemeClr val="accent1"/>
        </a:lnRef>
        <a:fillRef idx="2">
          <a:schemeClr val="accent1"/>
        </a:fillRef>
        <a:effectRef idx="1">
          <a:schemeClr val="accent1"/>
        </a:effectRef>
        <a:fontRef idx="minor">
          <a:schemeClr val="dk1"/>
        </a:fontRef>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ru-RU" sz="2100" kern="1200" dirty="0" err="1" smtClean="0"/>
            <a:t>своєчасне</a:t>
          </a:r>
          <a:r>
            <a:rPr lang="ru-RU" sz="2100" kern="1200" dirty="0" smtClean="0"/>
            <a:t> </a:t>
          </a:r>
          <a:r>
            <a:rPr lang="ru-RU" sz="2100" kern="1200" dirty="0" err="1" smtClean="0"/>
            <a:t>виявлення</a:t>
          </a:r>
          <a:r>
            <a:rPr lang="ru-RU" sz="2100" kern="1200" dirty="0" smtClean="0"/>
            <a:t> </a:t>
          </a:r>
          <a:r>
            <a:rPr lang="ru-RU" sz="2100" kern="1200" dirty="0" err="1" smtClean="0"/>
            <a:t>негативних</a:t>
          </a:r>
          <a:r>
            <a:rPr lang="ru-RU" sz="2100" kern="1200" dirty="0" smtClean="0"/>
            <a:t> </a:t>
          </a:r>
          <a:r>
            <a:rPr lang="ru-RU" sz="2100" kern="1200" dirty="0" err="1" smtClean="0"/>
            <a:t>тенденцій</a:t>
          </a:r>
          <a:r>
            <a:rPr lang="ru-RU" sz="2100" kern="1200" dirty="0" smtClean="0"/>
            <a:t> </a:t>
          </a:r>
          <a:r>
            <a:rPr lang="ru-RU" sz="2100" kern="1200" dirty="0" err="1" smtClean="0"/>
            <a:t>розвитку</a:t>
          </a:r>
          <a:endParaRPr lang="uk-UA" sz="2100" kern="1200" dirty="0"/>
        </a:p>
      </dsp:txBody>
      <dsp:txXfrm rot="-5400000">
        <a:off x="1039018" y="2625606"/>
        <a:ext cx="7361335" cy="87060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5458" name="Rectangle 2"/>
          <p:cNvSpPr>
            <a:spLocks noGrp="1" noChangeArrowheads="1"/>
          </p:cNvSpPr>
          <p:nvPr>
            <p:ph type="hdr" sz="quarter"/>
          </p:nvPr>
        </p:nvSpPr>
        <p:spPr bwMode="auto">
          <a:xfrm>
            <a:off x="0" y="0"/>
            <a:ext cx="29305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Verdana" panose="020B0604030504040204" pitchFamily="34" charset="0"/>
              </a:defRPr>
            </a:lvl1pPr>
          </a:lstStyle>
          <a:p>
            <a:pPr>
              <a:defRPr/>
            </a:pPr>
            <a:endParaRPr lang="ru-RU" altLang="ru-RU"/>
          </a:p>
        </p:txBody>
      </p:sp>
      <p:sp>
        <p:nvSpPr>
          <p:cNvPr id="275459" name="Rectangle 3"/>
          <p:cNvSpPr>
            <a:spLocks noGrp="1" noChangeArrowheads="1"/>
          </p:cNvSpPr>
          <p:nvPr>
            <p:ph type="dt" sz="quarter" idx="1"/>
          </p:nvPr>
        </p:nvSpPr>
        <p:spPr bwMode="auto">
          <a:xfrm>
            <a:off x="3829050" y="0"/>
            <a:ext cx="29305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Verdana" panose="020B0604030504040204" pitchFamily="34" charset="0"/>
              </a:defRPr>
            </a:lvl1pPr>
          </a:lstStyle>
          <a:p>
            <a:pPr>
              <a:defRPr/>
            </a:pPr>
            <a:fld id="{61F332C7-E0B0-44B6-B654-C279068758BA}" type="datetimeFigureOut">
              <a:rPr lang="ru-RU" altLang="ru-RU"/>
              <a:pPr>
                <a:defRPr/>
              </a:pPr>
              <a:t>05.12.2018</a:t>
            </a:fld>
            <a:endParaRPr lang="ru-RU" altLang="ru-RU"/>
          </a:p>
        </p:txBody>
      </p:sp>
      <p:sp>
        <p:nvSpPr>
          <p:cNvPr id="275460" name="Rectangle 4"/>
          <p:cNvSpPr>
            <a:spLocks noGrp="1" noChangeArrowheads="1"/>
          </p:cNvSpPr>
          <p:nvPr>
            <p:ph type="ftr" sz="quarter" idx="2"/>
          </p:nvPr>
        </p:nvSpPr>
        <p:spPr bwMode="auto">
          <a:xfrm>
            <a:off x="0" y="9444038"/>
            <a:ext cx="29305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Verdana" panose="020B0604030504040204" pitchFamily="34" charset="0"/>
              </a:defRPr>
            </a:lvl1pPr>
          </a:lstStyle>
          <a:p>
            <a:pPr>
              <a:defRPr/>
            </a:pPr>
            <a:endParaRPr lang="ru-RU" altLang="ru-RU"/>
          </a:p>
        </p:txBody>
      </p:sp>
      <p:sp>
        <p:nvSpPr>
          <p:cNvPr id="275461" name="Rectangle 5"/>
          <p:cNvSpPr>
            <a:spLocks noGrp="1" noChangeArrowheads="1"/>
          </p:cNvSpPr>
          <p:nvPr>
            <p:ph type="sldNum" sz="quarter" idx="3"/>
          </p:nvPr>
        </p:nvSpPr>
        <p:spPr bwMode="auto">
          <a:xfrm>
            <a:off x="3829050" y="9444038"/>
            <a:ext cx="29305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Verdana" panose="020B0604030504040204" pitchFamily="34" charset="0"/>
              </a:defRPr>
            </a:lvl1pPr>
          </a:lstStyle>
          <a:p>
            <a:pPr>
              <a:defRPr/>
            </a:pPr>
            <a:fld id="{3CF2182E-907D-4875-97F0-2D5B162E3D92}" type="slidenum">
              <a:rPr lang="ru-RU" altLang="ru-RU"/>
              <a:pPr>
                <a:defRPr/>
              </a:pPr>
              <a:t>‹#›</a:t>
            </a:fld>
            <a:endParaRPr lang="ru-RU" altLang="ru-RU"/>
          </a:p>
        </p:txBody>
      </p:sp>
    </p:spTree>
    <p:extLst>
      <p:ext uri="{BB962C8B-B14F-4D97-AF65-F5344CB8AC3E}">
        <p14:creationId xmlns:p14="http://schemas.microsoft.com/office/powerpoint/2010/main" val="900072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30525" cy="496888"/>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Verdana" panose="020B0604030504040204" pitchFamily="34" charset="0"/>
              </a:defRPr>
            </a:lvl1pPr>
          </a:lstStyle>
          <a:p>
            <a:pPr>
              <a:defRPr/>
            </a:pPr>
            <a:endParaRPr lang="ru-RU" altLang="ru-RU"/>
          </a:p>
        </p:txBody>
      </p:sp>
      <p:sp>
        <p:nvSpPr>
          <p:cNvPr id="35843" name="Rectangle 3"/>
          <p:cNvSpPr>
            <a:spLocks noGrp="1" noChangeArrowheads="1"/>
          </p:cNvSpPr>
          <p:nvPr>
            <p:ph type="dt" idx="1"/>
          </p:nvPr>
        </p:nvSpPr>
        <p:spPr bwMode="auto">
          <a:xfrm>
            <a:off x="3830638" y="0"/>
            <a:ext cx="2930525" cy="496888"/>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Verdana" panose="020B0604030504040204" pitchFamily="34" charset="0"/>
              </a:defRPr>
            </a:lvl1pPr>
          </a:lstStyle>
          <a:p>
            <a:pPr>
              <a:defRPr/>
            </a:pPr>
            <a:endParaRPr lang="ru-RU" altLang="ru-RU"/>
          </a:p>
        </p:txBody>
      </p:sp>
      <p:sp>
        <p:nvSpPr>
          <p:cNvPr id="3076" name="Rectangle 4"/>
          <p:cNvSpPr>
            <a:spLocks noGrp="1" noRot="1" noChangeAspect="1" noChangeArrowheads="1" noTextEdit="1"/>
          </p:cNvSpPr>
          <p:nvPr>
            <p:ph type="sldImg" idx="2"/>
          </p:nvPr>
        </p:nvSpPr>
        <p:spPr bwMode="auto">
          <a:xfrm>
            <a:off x="895350" y="746125"/>
            <a:ext cx="4970463"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901700" y="4722813"/>
            <a:ext cx="4957763" cy="4473575"/>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ru-RU" altLang="ru-RU" noProof="0"/>
              <a:t>Щелчок правит образец текста</a:t>
            </a:r>
          </a:p>
          <a:p>
            <a:pPr lvl="1"/>
            <a:r>
              <a:rPr lang="ru-RU" altLang="ru-RU" noProof="0"/>
              <a:t>Второй уровень</a:t>
            </a:r>
          </a:p>
          <a:p>
            <a:pPr lvl="2"/>
            <a:r>
              <a:rPr lang="ru-RU" altLang="ru-RU" noProof="0"/>
              <a:t>Третий уровень</a:t>
            </a:r>
          </a:p>
          <a:p>
            <a:pPr lvl="3"/>
            <a:r>
              <a:rPr lang="ru-RU" altLang="ru-RU" noProof="0"/>
              <a:t>Четвертый уровень</a:t>
            </a:r>
          </a:p>
          <a:p>
            <a:pPr lvl="4"/>
            <a:r>
              <a:rPr lang="ru-RU" altLang="ru-RU" noProof="0"/>
              <a:t>Пятый уровень</a:t>
            </a:r>
          </a:p>
        </p:txBody>
      </p:sp>
      <p:sp>
        <p:nvSpPr>
          <p:cNvPr id="35846" name="Rectangle 6"/>
          <p:cNvSpPr>
            <a:spLocks noGrp="1" noChangeArrowheads="1"/>
          </p:cNvSpPr>
          <p:nvPr>
            <p:ph type="ftr" sz="quarter" idx="4"/>
          </p:nvPr>
        </p:nvSpPr>
        <p:spPr bwMode="auto">
          <a:xfrm>
            <a:off x="0" y="9445625"/>
            <a:ext cx="2930525" cy="496888"/>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Verdana" panose="020B0604030504040204" pitchFamily="34" charset="0"/>
              </a:defRPr>
            </a:lvl1pPr>
          </a:lstStyle>
          <a:p>
            <a:pPr>
              <a:defRPr/>
            </a:pPr>
            <a:endParaRPr lang="ru-RU" altLang="ru-RU"/>
          </a:p>
        </p:txBody>
      </p:sp>
      <p:sp>
        <p:nvSpPr>
          <p:cNvPr id="35847" name="Rectangle 7"/>
          <p:cNvSpPr>
            <a:spLocks noGrp="1" noChangeArrowheads="1"/>
          </p:cNvSpPr>
          <p:nvPr>
            <p:ph type="sldNum" sz="quarter" idx="5"/>
          </p:nvPr>
        </p:nvSpPr>
        <p:spPr bwMode="auto">
          <a:xfrm>
            <a:off x="3830638" y="9445625"/>
            <a:ext cx="2930525" cy="496888"/>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Verdana" panose="020B0604030504040204" pitchFamily="34" charset="0"/>
              </a:defRPr>
            </a:lvl1pPr>
          </a:lstStyle>
          <a:p>
            <a:pPr>
              <a:defRPr/>
            </a:pPr>
            <a:fld id="{98FC650C-B2FA-4CB7-ADD3-68B8DC8330D6}" type="slidenum">
              <a:rPr lang="ru-RU" altLang="ru-RU"/>
              <a:pPr>
                <a:defRPr/>
              </a:pPr>
              <a:t>‹#›</a:t>
            </a:fld>
            <a:endParaRPr lang="ru-RU" altLang="ru-RU"/>
          </a:p>
        </p:txBody>
      </p:sp>
    </p:spTree>
    <p:extLst>
      <p:ext uri="{BB962C8B-B14F-4D97-AF65-F5344CB8AC3E}">
        <p14:creationId xmlns:p14="http://schemas.microsoft.com/office/powerpoint/2010/main" val="32729838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Verdana" panose="020B060403050404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Verdana" panose="020B060403050404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Verdana" panose="020B060403050404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Verdana" panose="020B060403050404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95350" y="746125"/>
            <a:ext cx="4970463" cy="3727450"/>
          </a:xfrm>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a:defRPr/>
            </a:pPr>
            <a:fld id="{98FC650C-B2FA-4CB7-ADD3-68B8DC8330D6}" type="slidenum">
              <a:rPr lang="ru-RU" altLang="ru-RU" smtClean="0"/>
              <a:pPr>
                <a:defRPr/>
              </a:pPr>
              <a:t>1</a:t>
            </a:fld>
            <a:endParaRPr lang="ru-RU" altLang="ru-RU"/>
          </a:p>
        </p:txBody>
      </p:sp>
    </p:spTree>
    <p:extLst>
      <p:ext uri="{BB962C8B-B14F-4D97-AF65-F5344CB8AC3E}">
        <p14:creationId xmlns:p14="http://schemas.microsoft.com/office/powerpoint/2010/main" val="2626036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95350" y="746125"/>
            <a:ext cx="4970463" cy="3727450"/>
          </a:xfrm>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a:defRPr/>
            </a:pPr>
            <a:fld id="{98FC650C-B2FA-4CB7-ADD3-68B8DC8330D6}" type="slidenum">
              <a:rPr lang="ru-RU" altLang="ru-RU" smtClean="0"/>
              <a:pPr>
                <a:defRPr/>
              </a:pPr>
              <a:t>12</a:t>
            </a:fld>
            <a:endParaRPr lang="ru-RU" altLang="ru-RU"/>
          </a:p>
        </p:txBody>
      </p:sp>
    </p:spTree>
    <p:extLst>
      <p:ext uri="{BB962C8B-B14F-4D97-AF65-F5344CB8AC3E}">
        <p14:creationId xmlns:p14="http://schemas.microsoft.com/office/powerpoint/2010/main" val="2626036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95350" y="746125"/>
            <a:ext cx="4970463" cy="3727450"/>
          </a:xfrm>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a:defRPr/>
            </a:pPr>
            <a:fld id="{98FC650C-B2FA-4CB7-ADD3-68B8DC8330D6}" type="slidenum">
              <a:rPr lang="ru-RU" altLang="ru-RU" smtClean="0"/>
              <a:pPr>
                <a:defRPr/>
              </a:pPr>
              <a:t>13</a:t>
            </a:fld>
            <a:endParaRPr lang="ru-RU" altLang="ru-RU"/>
          </a:p>
        </p:txBody>
      </p:sp>
    </p:spTree>
    <p:extLst>
      <p:ext uri="{BB962C8B-B14F-4D97-AF65-F5344CB8AC3E}">
        <p14:creationId xmlns:p14="http://schemas.microsoft.com/office/powerpoint/2010/main" val="2626036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95350" y="746125"/>
            <a:ext cx="4970463" cy="3727450"/>
          </a:xfrm>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a:defRPr/>
            </a:pPr>
            <a:fld id="{98FC650C-B2FA-4CB7-ADD3-68B8DC8330D6}" type="slidenum">
              <a:rPr lang="ru-RU" altLang="ru-RU" smtClean="0"/>
              <a:pPr>
                <a:defRPr/>
              </a:pPr>
              <a:t>14</a:t>
            </a:fld>
            <a:endParaRPr lang="ru-RU" altLang="ru-RU"/>
          </a:p>
        </p:txBody>
      </p:sp>
    </p:spTree>
    <p:extLst>
      <p:ext uri="{BB962C8B-B14F-4D97-AF65-F5344CB8AC3E}">
        <p14:creationId xmlns:p14="http://schemas.microsoft.com/office/powerpoint/2010/main" val="2626036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95350" y="746125"/>
            <a:ext cx="4970463" cy="3727450"/>
          </a:xfrm>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a:defRPr/>
            </a:pPr>
            <a:fld id="{98FC650C-B2FA-4CB7-ADD3-68B8DC8330D6}" type="slidenum">
              <a:rPr lang="ru-RU" altLang="ru-RU" smtClean="0"/>
              <a:pPr>
                <a:defRPr/>
              </a:pPr>
              <a:t>2</a:t>
            </a:fld>
            <a:endParaRPr lang="ru-RU" altLang="ru-RU"/>
          </a:p>
        </p:txBody>
      </p:sp>
    </p:spTree>
    <p:extLst>
      <p:ext uri="{BB962C8B-B14F-4D97-AF65-F5344CB8AC3E}">
        <p14:creationId xmlns:p14="http://schemas.microsoft.com/office/powerpoint/2010/main" val="2626036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95350" y="746125"/>
            <a:ext cx="4970463" cy="3727450"/>
          </a:xfrm>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a:defRPr/>
            </a:pPr>
            <a:fld id="{98FC650C-B2FA-4CB7-ADD3-68B8DC8330D6}" type="slidenum">
              <a:rPr lang="ru-RU" altLang="ru-RU" smtClean="0"/>
              <a:pPr>
                <a:defRPr/>
              </a:pPr>
              <a:t>3</a:t>
            </a:fld>
            <a:endParaRPr lang="ru-RU" altLang="ru-RU"/>
          </a:p>
        </p:txBody>
      </p:sp>
    </p:spTree>
    <p:extLst>
      <p:ext uri="{BB962C8B-B14F-4D97-AF65-F5344CB8AC3E}">
        <p14:creationId xmlns:p14="http://schemas.microsoft.com/office/powerpoint/2010/main" val="2626036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95350" y="746125"/>
            <a:ext cx="4970463" cy="3727450"/>
          </a:xfrm>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a:defRPr/>
            </a:pPr>
            <a:fld id="{98FC650C-B2FA-4CB7-ADD3-68B8DC8330D6}" type="slidenum">
              <a:rPr lang="ru-RU" altLang="ru-RU" smtClean="0"/>
              <a:pPr>
                <a:defRPr/>
              </a:pPr>
              <a:t>4</a:t>
            </a:fld>
            <a:endParaRPr lang="ru-RU" altLang="ru-RU"/>
          </a:p>
        </p:txBody>
      </p:sp>
    </p:spTree>
    <p:extLst>
      <p:ext uri="{BB962C8B-B14F-4D97-AF65-F5344CB8AC3E}">
        <p14:creationId xmlns:p14="http://schemas.microsoft.com/office/powerpoint/2010/main" val="2626036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95350" y="746125"/>
            <a:ext cx="4970463" cy="3727450"/>
          </a:xfrm>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a:defRPr/>
            </a:pPr>
            <a:fld id="{98FC650C-B2FA-4CB7-ADD3-68B8DC8330D6}" type="slidenum">
              <a:rPr lang="ru-RU" altLang="ru-RU" smtClean="0"/>
              <a:pPr>
                <a:defRPr/>
              </a:pPr>
              <a:t>5</a:t>
            </a:fld>
            <a:endParaRPr lang="ru-RU" altLang="ru-RU"/>
          </a:p>
        </p:txBody>
      </p:sp>
    </p:spTree>
    <p:extLst>
      <p:ext uri="{BB962C8B-B14F-4D97-AF65-F5344CB8AC3E}">
        <p14:creationId xmlns:p14="http://schemas.microsoft.com/office/powerpoint/2010/main" val="2626036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95350" y="746125"/>
            <a:ext cx="4970463" cy="3727450"/>
          </a:xfrm>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a:defRPr/>
            </a:pPr>
            <a:fld id="{98FC650C-B2FA-4CB7-ADD3-68B8DC8330D6}" type="slidenum">
              <a:rPr lang="ru-RU" altLang="ru-RU" smtClean="0"/>
              <a:pPr>
                <a:defRPr/>
              </a:pPr>
              <a:t>6</a:t>
            </a:fld>
            <a:endParaRPr lang="ru-RU" altLang="ru-RU"/>
          </a:p>
        </p:txBody>
      </p:sp>
    </p:spTree>
    <p:extLst>
      <p:ext uri="{BB962C8B-B14F-4D97-AF65-F5344CB8AC3E}">
        <p14:creationId xmlns:p14="http://schemas.microsoft.com/office/powerpoint/2010/main" val="2626036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95350" y="746125"/>
            <a:ext cx="4970463" cy="3727450"/>
          </a:xfrm>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a:defRPr/>
            </a:pPr>
            <a:fld id="{98FC650C-B2FA-4CB7-ADD3-68B8DC8330D6}" type="slidenum">
              <a:rPr lang="ru-RU" altLang="ru-RU" smtClean="0"/>
              <a:pPr>
                <a:defRPr/>
              </a:pPr>
              <a:t>7</a:t>
            </a:fld>
            <a:endParaRPr lang="ru-RU" altLang="ru-RU"/>
          </a:p>
        </p:txBody>
      </p:sp>
    </p:spTree>
    <p:extLst>
      <p:ext uri="{BB962C8B-B14F-4D97-AF65-F5344CB8AC3E}">
        <p14:creationId xmlns:p14="http://schemas.microsoft.com/office/powerpoint/2010/main" val="2626036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95350" y="746125"/>
            <a:ext cx="4970463" cy="3727450"/>
          </a:xfrm>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a:defRPr/>
            </a:pPr>
            <a:fld id="{98FC650C-B2FA-4CB7-ADD3-68B8DC8330D6}" type="slidenum">
              <a:rPr lang="ru-RU" altLang="ru-RU" smtClean="0"/>
              <a:pPr>
                <a:defRPr/>
              </a:pPr>
              <a:t>10</a:t>
            </a:fld>
            <a:endParaRPr lang="ru-RU" altLang="ru-RU"/>
          </a:p>
        </p:txBody>
      </p:sp>
    </p:spTree>
    <p:extLst>
      <p:ext uri="{BB962C8B-B14F-4D97-AF65-F5344CB8AC3E}">
        <p14:creationId xmlns:p14="http://schemas.microsoft.com/office/powerpoint/2010/main" val="2626036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95350" y="746125"/>
            <a:ext cx="4970463" cy="3727450"/>
          </a:xfrm>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a:defRPr/>
            </a:pPr>
            <a:fld id="{98FC650C-B2FA-4CB7-ADD3-68B8DC8330D6}" type="slidenum">
              <a:rPr lang="ru-RU" altLang="ru-RU" smtClean="0"/>
              <a:pPr>
                <a:defRPr/>
              </a:pPr>
              <a:t>11</a:t>
            </a:fld>
            <a:endParaRPr lang="ru-RU" altLang="ru-RU"/>
          </a:p>
        </p:txBody>
      </p:sp>
    </p:spTree>
    <p:extLst>
      <p:ext uri="{BB962C8B-B14F-4D97-AF65-F5344CB8AC3E}">
        <p14:creationId xmlns:p14="http://schemas.microsoft.com/office/powerpoint/2010/main" val="2626036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ru-RU" altLang="ru-RU" sz="2400">
                <a:latin typeface="Verdana" panose="020B0604030504040204" pitchFamily="34"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altLang="ru-RU" sz="2400">
                <a:latin typeface="Verdana" panose="020B0604030504040204" pitchFamily="34"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altLang="ru-RU" sz="2400">
                  <a:latin typeface="Verdana" panose="020B0604030504040204" pitchFamily="34"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altLang="ru-RU" sz="2400">
                  <a:latin typeface="Verdana" panose="020B0604030504040204" pitchFamily="34"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altLang="ru-RU" sz="2400">
                  <a:latin typeface="Verdana" panose="020B0604030504040204" pitchFamily="34"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altLang="ru-RU" sz="2400">
                  <a:latin typeface="Verdana" panose="020B0604030504040204" pitchFamily="34"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altLang="ru-RU" sz="2400">
                  <a:latin typeface="Verdana" panose="020B0604030504040204" pitchFamily="34"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altLang="ru-RU" sz="2400">
                  <a:latin typeface="Verdana" panose="020B0604030504040204" pitchFamily="34"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altLang="ru-RU" sz="2400">
                  <a:latin typeface="Verdana" panose="020B0604030504040204" pitchFamily="34"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altLang="ru-RU" sz="2400">
                  <a:latin typeface="Verdana" panose="020B0604030504040204" pitchFamily="34"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altLang="ru-RU" sz="2400">
                  <a:latin typeface="Verdana" panose="020B0604030504040204" pitchFamily="34"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altLang="ru-RU" sz="2400">
                  <a:latin typeface="Verdana" panose="020B0604030504040204" pitchFamily="34" charset="0"/>
                </a:endParaRPr>
              </a:p>
            </p:txBody>
          </p:sp>
        </p:grpSp>
      </p:grpSp>
      <p:sp>
        <p:nvSpPr>
          <p:cNvPr id="3113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ru-RU" altLang="ru-RU" noProof="0"/>
              <a:t>Образец заголовка</a:t>
            </a:r>
          </a:p>
        </p:txBody>
      </p:sp>
      <p:sp>
        <p:nvSpPr>
          <p:cNvPr id="311316" name="Rectangle 20"/>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ru-RU" altLang="ru-RU" noProof="0"/>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44622D78-C214-45D1-BB4C-17F9273D9B2A}" type="datetime1">
              <a:rPr lang="ru-RU" altLang="ru-RU"/>
              <a:pPr>
                <a:defRPr/>
              </a:pPr>
              <a:t>05.12.2018</a:t>
            </a:fld>
            <a:endParaRPr lang="ru-RU" altLang="ru-RU"/>
          </a:p>
        </p:txBody>
      </p:sp>
      <p:sp>
        <p:nvSpPr>
          <p:cNvPr id="19" name="Rectangle 17"/>
          <p:cNvSpPr>
            <a:spLocks noGrp="1" noChangeArrowheads="1"/>
          </p:cNvSpPr>
          <p:nvPr>
            <p:ph type="ftr" sz="quarter" idx="11"/>
          </p:nvPr>
        </p:nvSpPr>
        <p:spPr/>
        <p:txBody>
          <a:bodyPr/>
          <a:lstStyle>
            <a:lvl1pPr>
              <a:defRPr/>
            </a:lvl1pPr>
          </a:lstStyle>
          <a:p>
            <a:pPr>
              <a:defRPr/>
            </a:pPr>
            <a:endParaRPr lang="ru-RU" altLang="ru-RU"/>
          </a:p>
        </p:txBody>
      </p:sp>
      <p:sp>
        <p:nvSpPr>
          <p:cNvPr id="20" name="Rectangle 18"/>
          <p:cNvSpPr>
            <a:spLocks noGrp="1" noChangeArrowheads="1"/>
          </p:cNvSpPr>
          <p:nvPr>
            <p:ph type="sldNum" sz="quarter" idx="12"/>
          </p:nvPr>
        </p:nvSpPr>
        <p:spPr/>
        <p:txBody>
          <a:bodyPr/>
          <a:lstStyle>
            <a:lvl1pPr>
              <a:defRPr/>
            </a:lvl1pPr>
          </a:lstStyle>
          <a:p>
            <a:pPr>
              <a:defRPr/>
            </a:pPr>
            <a:fld id="{46C617DA-FC07-491F-B649-EF3C6FD0FBF6}" type="slidenum">
              <a:rPr lang="ru-RU" altLang="ru-RU"/>
              <a:pPr>
                <a:defRPr/>
              </a:pPr>
              <a:t>‹#›</a:t>
            </a:fld>
            <a:endParaRPr lang="ru-RU" altLang="ru-RU"/>
          </a:p>
        </p:txBody>
      </p:sp>
    </p:spTree>
    <p:extLst>
      <p:ext uri="{BB962C8B-B14F-4D97-AF65-F5344CB8AC3E}">
        <p14:creationId xmlns:p14="http://schemas.microsoft.com/office/powerpoint/2010/main" val="3913064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001910FD-5AED-4243-94B1-688F3037DF0A}" type="slidenum">
              <a:rPr lang="ru-RU" altLang="ru-RU"/>
              <a:pPr>
                <a:defRPr/>
              </a:pPr>
              <a:t>‹#›</a:t>
            </a:fld>
            <a:endParaRPr lang="ru-RU" altLang="ru-RU"/>
          </a:p>
        </p:txBody>
      </p:sp>
      <p:sp>
        <p:nvSpPr>
          <p:cNvPr id="6" name="Rectangle 16"/>
          <p:cNvSpPr>
            <a:spLocks noGrp="1" noChangeArrowheads="1"/>
          </p:cNvSpPr>
          <p:nvPr>
            <p:ph type="dt" sz="half" idx="12"/>
          </p:nvPr>
        </p:nvSpPr>
        <p:spPr>
          <a:ln/>
        </p:spPr>
        <p:txBody>
          <a:bodyPr/>
          <a:lstStyle>
            <a:lvl1pPr>
              <a:defRPr/>
            </a:lvl1pPr>
          </a:lstStyle>
          <a:p>
            <a:pPr>
              <a:defRPr/>
            </a:pPr>
            <a:fld id="{6C40B65B-70C6-4A48-924E-D418584EFE21}" type="datetime1">
              <a:rPr lang="ru-RU" altLang="ru-RU"/>
              <a:pPr>
                <a:defRPr/>
              </a:pPr>
              <a:t>05.12.2018</a:t>
            </a:fld>
            <a:endParaRPr lang="ru-RU" altLang="ru-RU"/>
          </a:p>
        </p:txBody>
      </p:sp>
    </p:spTree>
    <p:extLst>
      <p:ext uri="{BB962C8B-B14F-4D97-AF65-F5344CB8AC3E}">
        <p14:creationId xmlns:p14="http://schemas.microsoft.com/office/powerpoint/2010/main" val="3290570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4102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457200"/>
            <a:ext cx="60198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BA216492-FE7F-463D-AE01-40FCCCABB8FF}" type="slidenum">
              <a:rPr lang="ru-RU" altLang="ru-RU"/>
              <a:pPr>
                <a:defRPr/>
              </a:pPr>
              <a:t>‹#›</a:t>
            </a:fld>
            <a:endParaRPr lang="ru-RU" altLang="ru-RU"/>
          </a:p>
        </p:txBody>
      </p:sp>
      <p:sp>
        <p:nvSpPr>
          <p:cNvPr id="6" name="Rectangle 16"/>
          <p:cNvSpPr>
            <a:spLocks noGrp="1" noChangeArrowheads="1"/>
          </p:cNvSpPr>
          <p:nvPr>
            <p:ph type="dt" sz="half" idx="12"/>
          </p:nvPr>
        </p:nvSpPr>
        <p:spPr>
          <a:ln/>
        </p:spPr>
        <p:txBody>
          <a:bodyPr/>
          <a:lstStyle>
            <a:lvl1pPr>
              <a:defRPr/>
            </a:lvl1pPr>
          </a:lstStyle>
          <a:p>
            <a:pPr>
              <a:defRPr/>
            </a:pPr>
            <a:fld id="{96619C1E-FC21-478A-B179-361CC86DFF71}" type="datetime1">
              <a:rPr lang="ru-RU" altLang="ru-RU"/>
              <a:pPr>
                <a:defRPr/>
              </a:pPr>
              <a:t>05.12.2018</a:t>
            </a:fld>
            <a:endParaRPr lang="ru-RU" altLang="ru-RU"/>
          </a:p>
        </p:txBody>
      </p:sp>
    </p:spTree>
    <p:extLst>
      <p:ext uri="{BB962C8B-B14F-4D97-AF65-F5344CB8AC3E}">
        <p14:creationId xmlns:p14="http://schemas.microsoft.com/office/powerpoint/2010/main" val="3357789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31" y="2001928"/>
            <a:ext cx="7785463" cy="1655762"/>
          </a:xfrm>
        </p:spPr>
        <p:txBody>
          <a:bodyPr anchor="b">
            <a:normAutofit/>
          </a:bodyPr>
          <a:lstStyle>
            <a:lvl1pPr algn="ctr">
              <a:defRPr sz="4000" spc="150" baseline="0">
                <a:solidFill>
                  <a:schemeClr val="tx1">
                    <a:lumMod val="75000"/>
                    <a:lumOff val="25000"/>
                  </a:schemeClr>
                </a:solidFill>
              </a:defRPr>
            </a:lvl1pPr>
          </a:lstStyle>
          <a:p>
            <a:r>
              <a:rPr lang="uk-UA" dirty="0"/>
              <a:t>Назва презентації</a:t>
            </a:r>
            <a:endParaRPr lang="en-US" dirty="0"/>
          </a:p>
        </p:txBody>
      </p:sp>
      <p:sp>
        <p:nvSpPr>
          <p:cNvPr id="3" name="Subtitle 2"/>
          <p:cNvSpPr>
            <a:spLocks noGrp="1"/>
          </p:cNvSpPr>
          <p:nvPr>
            <p:ph type="subTitle" idx="1" hasCustomPrompt="1"/>
          </p:nvPr>
        </p:nvSpPr>
        <p:spPr>
          <a:xfrm>
            <a:off x="1156062" y="4176803"/>
            <a:ext cx="6858000" cy="1361848"/>
          </a:xfrm>
        </p:spPr>
        <p:txBody>
          <a:bodyPr/>
          <a:lstStyle>
            <a:lvl1pPr marL="0" indent="0" algn="ctr">
              <a:buNone/>
              <a:defRPr sz="2400" cap="all" spc="150" baseline="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dirty="0"/>
              <a:t>автор</a:t>
            </a:r>
            <a:endParaRPr lang="en-US" dirty="0"/>
          </a:p>
        </p:txBody>
      </p:sp>
    </p:spTree>
    <p:extLst>
      <p:ext uri="{BB962C8B-B14F-4D97-AF65-F5344CB8AC3E}">
        <p14:creationId xmlns:p14="http://schemas.microsoft.com/office/powerpoint/2010/main" val="84680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897" y="1182709"/>
            <a:ext cx="7850642" cy="776719"/>
          </a:xfrm>
        </p:spPr>
        <p:txBody>
          <a:bodyPr/>
          <a:lstStyle>
            <a:lvl1pPr>
              <a:defRPr>
                <a:solidFill>
                  <a:schemeClr val="tx1">
                    <a:lumMod val="75000"/>
                    <a:lumOff val="25000"/>
                  </a:schemeClr>
                </a:solidFill>
              </a:defRPr>
            </a:lvl1pPr>
          </a:lstStyle>
          <a:p>
            <a:r>
              <a:rPr lang="uk-UA" dirty="0"/>
              <a:t>ситуація</a:t>
            </a:r>
            <a:endParaRPr lang="en-US" dirty="0"/>
          </a:p>
        </p:txBody>
      </p:sp>
      <p:sp>
        <p:nvSpPr>
          <p:cNvPr id="8" name="Місце для тексту 7">
            <a:extLst>
              <a:ext uri="{FF2B5EF4-FFF2-40B4-BE49-F238E27FC236}">
                <a16:creationId xmlns="" xmlns:a16="http://schemas.microsoft.com/office/drawing/2014/main" id="{2370BFD6-3526-4573-8182-26CDFA7AB25B}"/>
              </a:ext>
            </a:extLst>
          </p:cNvPr>
          <p:cNvSpPr>
            <a:spLocks noGrp="1"/>
          </p:cNvSpPr>
          <p:nvPr>
            <p:ph type="body" sz="quarter" idx="10" hasCustomPrompt="1"/>
          </p:nvPr>
        </p:nvSpPr>
        <p:spPr>
          <a:xfrm>
            <a:off x="640489" y="2468541"/>
            <a:ext cx="7851458" cy="3827756"/>
          </a:xfrm>
        </p:spPr>
        <p:txBody>
          <a:bodyPr>
            <a:normAutofit/>
          </a:bodyPr>
          <a:lstStyle>
            <a:lvl1pPr>
              <a:defRPr sz="2400"/>
            </a:lvl1pPr>
          </a:lstStyle>
          <a:p>
            <a:pPr lvl="0"/>
            <a:r>
              <a:rPr lang="uk-UA" dirty="0"/>
              <a:t>Скільки молодих людей і дітей у вашому місті / ОТГ? Який відсоток вони становлять від усіх мешканців? Динаміка: чи змінюється їх число, і яким чином? </a:t>
            </a:r>
            <a:r>
              <a:rPr lang="ru-RU" dirty="0" err="1"/>
              <a:t>Які</a:t>
            </a:r>
            <a:r>
              <a:rPr lang="ru-RU" dirty="0"/>
              <a:t> </a:t>
            </a:r>
            <a:r>
              <a:rPr lang="ru-RU" dirty="0" err="1"/>
              <a:t>досягнення</a:t>
            </a:r>
            <a:r>
              <a:rPr lang="ru-RU" dirty="0"/>
              <a:t> </a:t>
            </a:r>
            <a:r>
              <a:rPr lang="ru-RU" dirty="0" err="1"/>
              <a:t>дітей</a:t>
            </a:r>
            <a:r>
              <a:rPr lang="ru-RU" dirty="0"/>
              <a:t>/</a:t>
            </a:r>
            <a:r>
              <a:rPr lang="ru-RU" dirty="0" err="1"/>
              <a:t>молоді</a:t>
            </a:r>
            <a:r>
              <a:rPr lang="ru-RU" dirty="0"/>
              <a:t> в </a:t>
            </a:r>
            <a:r>
              <a:rPr lang="ru-RU" dirty="0" err="1"/>
              <a:t>місті</a:t>
            </a:r>
            <a:r>
              <a:rPr lang="ru-RU" dirty="0"/>
              <a:t> в </a:t>
            </a:r>
            <a:r>
              <a:rPr lang="ru-RU" dirty="0" err="1"/>
              <a:t>різних</a:t>
            </a:r>
            <a:r>
              <a:rPr lang="ru-RU" dirty="0"/>
              <a:t> сферах (спорт, наука, культура </a:t>
            </a:r>
            <a:r>
              <a:rPr lang="ru-RU" dirty="0" err="1"/>
              <a:t>тощо</a:t>
            </a:r>
            <a:r>
              <a:rPr lang="ru-RU" dirty="0"/>
              <a:t>). Участь </a:t>
            </a:r>
            <a:r>
              <a:rPr lang="ru-RU" dirty="0" err="1"/>
              <a:t>молоді</a:t>
            </a:r>
            <a:r>
              <a:rPr lang="ru-RU" dirty="0"/>
              <a:t>/</a:t>
            </a:r>
            <a:r>
              <a:rPr lang="ru-RU" dirty="0" err="1"/>
              <a:t>дітей</a:t>
            </a:r>
            <a:r>
              <a:rPr lang="ru-RU" dirty="0"/>
              <a:t> у </a:t>
            </a:r>
            <a:r>
              <a:rPr lang="ru-RU" dirty="0" err="1"/>
              <a:t>міжнародних</a:t>
            </a:r>
            <a:r>
              <a:rPr lang="ru-RU" dirty="0"/>
              <a:t> та </a:t>
            </a:r>
            <a:r>
              <a:rPr lang="ru-RU" dirty="0" err="1"/>
              <a:t>національних</a:t>
            </a:r>
            <a:r>
              <a:rPr lang="ru-RU" dirty="0"/>
              <a:t> </a:t>
            </a:r>
            <a:r>
              <a:rPr lang="ru-RU" dirty="0" err="1"/>
              <a:t>ініціативах</a:t>
            </a:r>
            <a:r>
              <a:rPr lang="ru-RU" dirty="0"/>
              <a:t>, заходах (</a:t>
            </a:r>
            <a:r>
              <a:rPr lang="ru-RU" dirty="0" err="1"/>
              <a:t>конкурси</a:t>
            </a:r>
            <a:r>
              <a:rPr lang="ru-RU" dirty="0"/>
              <a:t>, </a:t>
            </a:r>
            <a:r>
              <a:rPr lang="ru-RU" dirty="0" err="1"/>
              <a:t>фестивалі</a:t>
            </a:r>
            <a:r>
              <a:rPr lang="ru-RU" dirty="0"/>
              <a:t>, </a:t>
            </a:r>
            <a:r>
              <a:rPr lang="ru-RU" dirty="0" err="1"/>
              <a:t>концерти</a:t>
            </a:r>
            <a:r>
              <a:rPr lang="ru-RU" dirty="0"/>
              <a:t> </a:t>
            </a:r>
            <a:r>
              <a:rPr lang="ru-RU" dirty="0" err="1"/>
              <a:t>тощо</a:t>
            </a:r>
            <a:r>
              <a:rPr lang="ru-RU" dirty="0"/>
              <a:t>).</a:t>
            </a:r>
          </a:p>
          <a:p>
            <a:pPr lvl="0"/>
            <a:endParaRPr lang="uk-UA" dirty="0"/>
          </a:p>
        </p:txBody>
      </p:sp>
      <p:sp>
        <p:nvSpPr>
          <p:cNvPr id="10" name="Місце для тексту 9">
            <a:extLst>
              <a:ext uri="{FF2B5EF4-FFF2-40B4-BE49-F238E27FC236}">
                <a16:creationId xmlns="" xmlns:a16="http://schemas.microsoft.com/office/drawing/2014/main" id="{F485111E-31CA-43D7-9567-1D3D7C730095}"/>
              </a:ext>
            </a:extLst>
          </p:cNvPr>
          <p:cNvSpPr>
            <a:spLocks noGrp="1"/>
          </p:cNvSpPr>
          <p:nvPr>
            <p:ph type="body" sz="quarter" idx="11" hasCustomPrompt="1"/>
          </p:nvPr>
        </p:nvSpPr>
        <p:spPr>
          <a:xfrm>
            <a:off x="640080" y="418057"/>
            <a:ext cx="3840797" cy="548594"/>
          </a:xfrm>
        </p:spPr>
        <p:txBody>
          <a:bodyPr/>
          <a:lstStyle>
            <a:lvl1pPr marL="0" indent="0">
              <a:buNone/>
              <a:defRPr cap="all" baseline="0">
                <a:solidFill>
                  <a:srgbClr val="019BD4"/>
                </a:solidFill>
              </a:defRPr>
            </a:lvl1pPr>
          </a:lstStyle>
          <a:p>
            <a:pPr lvl="0"/>
            <a:r>
              <a:rPr lang="uk-UA" dirty="0"/>
              <a:t>Назва міста/ОТГ</a:t>
            </a:r>
          </a:p>
        </p:txBody>
      </p:sp>
    </p:spTree>
    <p:extLst>
      <p:ext uri="{BB962C8B-B14F-4D97-AF65-F5344CB8AC3E}">
        <p14:creationId xmlns:p14="http://schemas.microsoft.com/office/powerpoint/2010/main" val="1067258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Назва та вміс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897" y="1182709"/>
            <a:ext cx="7850642" cy="1129417"/>
          </a:xfrm>
        </p:spPr>
        <p:txBody>
          <a:bodyPr/>
          <a:lstStyle>
            <a:lvl1pPr>
              <a:defRPr>
                <a:solidFill>
                  <a:schemeClr val="tx1">
                    <a:lumMod val="75000"/>
                    <a:lumOff val="25000"/>
                  </a:schemeClr>
                </a:solidFill>
              </a:defRPr>
            </a:lvl1pPr>
          </a:lstStyle>
          <a:p>
            <a:r>
              <a:rPr lang="uk-UA" dirty="0"/>
              <a:t>Як живуть діти та молодь зараз</a:t>
            </a:r>
            <a:endParaRPr lang="en-US" dirty="0"/>
          </a:p>
        </p:txBody>
      </p:sp>
      <p:sp>
        <p:nvSpPr>
          <p:cNvPr id="8" name="Місце для тексту 7">
            <a:extLst>
              <a:ext uri="{FF2B5EF4-FFF2-40B4-BE49-F238E27FC236}">
                <a16:creationId xmlns="" xmlns:a16="http://schemas.microsoft.com/office/drawing/2014/main" id="{2370BFD6-3526-4573-8182-26CDFA7AB25B}"/>
              </a:ext>
            </a:extLst>
          </p:cNvPr>
          <p:cNvSpPr>
            <a:spLocks noGrp="1"/>
          </p:cNvSpPr>
          <p:nvPr>
            <p:ph type="body" sz="quarter" idx="10" hasCustomPrompt="1"/>
          </p:nvPr>
        </p:nvSpPr>
        <p:spPr>
          <a:xfrm>
            <a:off x="640489" y="2468541"/>
            <a:ext cx="7851458" cy="3827756"/>
          </a:xfrm>
        </p:spPr>
        <p:txBody>
          <a:bodyPr>
            <a:normAutofit/>
          </a:bodyPr>
          <a:lstStyle>
            <a:lvl1pPr>
              <a:defRPr sz="2400"/>
            </a:lvl1pPr>
          </a:lstStyle>
          <a:p>
            <a:pPr lvl="0"/>
            <a:r>
              <a:rPr lang="uk-UA" dirty="0"/>
              <a:t>Як живуть діти та молодь у вашому місті / громаді? Які можливості є для дітей та молодих людей (навчання, відпочинок, розваги, оздоровлення, участь у житті громади тощо)? Які є проблеми? Які з них міська влада визначає як пріоритетні? Якщо проводилось дослідження: його результати? </a:t>
            </a:r>
          </a:p>
        </p:txBody>
      </p:sp>
      <p:sp>
        <p:nvSpPr>
          <p:cNvPr id="10" name="Місце для тексту 9">
            <a:extLst>
              <a:ext uri="{FF2B5EF4-FFF2-40B4-BE49-F238E27FC236}">
                <a16:creationId xmlns="" xmlns:a16="http://schemas.microsoft.com/office/drawing/2014/main" id="{F485111E-31CA-43D7-9567-1D3D7C730095}"/>
              </a:ext>
            </a:extLst>
          </p:cNvPr>
          <p:cNvSpPr>
            <a:spLocks noGrp="1"/>
          </p:cNvSpPr>
          <p:nvPr>
            <p:ph type="body" sz="quarter" idx="11" hasCustomPrompt="1"/>
          </p:nvPr>
        </p:nvSpPr>
        <p:spPr>
          <a:xfrm>
            <a:off x="640080" y="418057"/>
            <a:ext cx="3840797" cy="548594"/>
          </a:xfrm>
        </p:spPr>
        <p:txBody>
          <a:bodyPr/>
          <a:lstStyle>
            <a:lvl1pPr marL="0" indent="0">
              <a:buNone/>
              <a:defRPr cap="all" baseline="0">
                <a:solidFill>
                  <a:srgbClr val="019BD4"/>
                </a:solidFill>
              </a:defRPr>
            </a:lvl1pPr>
          </a:lstStyle>
          <a:p>
            <a:pPr lvl="0"/>
            <a:r>
              <a:rPr lang="uk-UA" dirty="0"/>
              <a:t>Назва міста/ОТГ</a:t>
            </a:r>
          </a:p>
        </p:txBody>
      </p:sp>
    </p:spTree>
    <p:extLst>
      <p:ext uri="{BB962C8B-B14F-4D97-AF65-F5344CB8AC3E}">
        <p14:creationId xmlns:p14="http://schemas.microsoft.com/office/powerpoint/2010/main" val="2127379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Назва та вміс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897" y="1182709"/>
            <a:ext cx="7850642" cy="1129417"/>
          </a:xfrm>
        </p:spPr>
        <p:txBody>
          <a:bodyPr/>
          <a:lstStyle>
            <a:lvl1pPr>
              <a:defRPr>
                <a:solidFill>
                  <a:schemeClr val="tx1">
                    <a:lumMod val="75000"/>
                    <a:lumOff val="25000"/>
                  </a:schemeClr>
                </a:solidFill>
              </a:defRPr>
            </a:lvl1pPr>
          </a:lstStyle>
          <a:p>
            <a:r>
              <a:rPr lang="uk-UA" dirty="0"/>
              <a:t>Участь в ініціативі</a:t>
            </a:r>
            <a:endParaRPr lang="en-US" dirty="0"/>
          </a:p>
        </p:txBody>
      </p:sp>
      <p:sp>
        <p:nvSpPr>
          <p:cNvPr id="8" name="Місце для тексту 7">
            <a:extLst>
              <a:ext uri="{FF2B5EF4-FFF2-40B4-BE49-F238E27FC236}">
                <a16:creationId xmlns="" xmlns:a16="http://schemas.microsoft.com/office/drawing/2014/main" id="{2370BFD6-3526-4573-8182-26CDFA7AB25B}"/>
              </a:ext>
            </a:extLst>
          </p:cNvPr>
          <p:cNvSpPr>
            <a:spLocks noGrp="1"/>
          </p:cNvSpPr>
          <p:nvPr>
            <p:ph type="body" sz="quarter" idx="10" hasCustomPrompt="1"/>
          </p:nvPr>
        </p:nvSpPr>
        <p:spPr>
          <a:xfrm>
            <a:off x="640489" y="2468541"/>
            <a:ext cx="7851458" cy="3827756"/>
          </a:xfrm>
        </p:spPr>
        <p:txBody>
          <a:bodyPr>
            <a:normAutofit/>
          </a:bodyPr>
          <a:lstStyle>
            <a:lvl1pPr>
              <a:defRPr sz="2400"/>
            </a:lvl1pPr>
          </a:lstStyle>
          <a:p>
            <a:pPr lvl="0"/>
            <a:r>
              <a:rPr lang="uk-UA" dirty="0"/>
              <a:t>Ваші мотиви приєднатися до Ініціативи «Громада, дружня до дітей та молоді». Чого ви очікуєте від участі? Який досвід інших Міст, дружніх до дітей та молоді хочете перейняти? Що ви вже зробили у вашому місті / ОТГ, щоб зробити їх більш дружніми до дітей та молоді? Як реалізуєте ініціативи «Відповідальне батьківство», «Безпечне дитинство» тощо.</a:t>
            </a:r>
          </a:p>
        </p:txBody>
      </p:sp>
      <p:sp>
        <p:nvSpPr>
          <p:cNvPr id="10" name="Місце для тексту 9">
            <a:extLst>
              <a:ext uri="{FF2B5EF4-FFF2-40B4-BE49-F238E27FC236}">
                <a16:creationId xmlns="" xmlns:a16="http://schemas.microsoft.com/office/drawing/2014/main" id="{F485111E-31CA-43D7-9567-1D3D7C730095}"/>
              </a:ext>
            </a:extLst>
          </p:cNvPr>
          <p:cNvSpPr>
            <a:spLocks noGrp="1"/>
          </p:cNvSpPr>
          <p:nvPr>
            <p:ph type="body" sz="quarter" idx="11" hasCustomPrompt="1"/>
          </p:nvPr>
        </p:nvSpPr>
        <p:spPr>
          <a:xfrm>
            <a:off x="640080" y="418057"/>
            <a:ext cx="3840797" cy="548594"/>
          </a:xfrm>
        </p:spPr>
        <p:txBody>
          <a:bodyPr/>
          <a:lstStyle>
            <a:lvl1pPr marL="0" indent="0">
              <a:buNone/>
              <a:defRPr cap="all" baseline="0">
                <a:solidFill>
                  <a:srgbClr val="019BD4"/>
                </a:solidFill>
              </a:defRPr>
            </a:lvl1pPr>
          </a:lstStyle>
          <a:p>
            <a:pPr lvl="0"/>
            <a:r>
              <a:rPr lang="uk-UA" dirty="0"/>
              <a:t>Назва міста/ОТГ</a:t>
            </a:r>
          </a:p>
        </p:txBody>
      </p:sp>
    </p:spTree>
    <p:extLst>
      <p:ext uri="{BB962C8B-B14F-4D97-AF65-F5344CB8AC3E}">
        <p14:creationId xmlns:p14="http://schemas.microsoft.com/office/powerpoint/2010/main" val="410894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_Назва та вміс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897" y="1182710"/>
            <a:ext cx="7850642" cy="698342"/>
          </a:xfrm>
        </p:spPr>
        <p:txBody>
          <a:bodyPr/>
          <a:lstStyle>
            <a:lvl1pPr>
              <a:defRPr>
                <a:solidFill>
                  <a:schemeClr val="tx1">
                    <a:lumMod val="75000"/>
                    <a:lumOff val="25000"/>
                  </a:schemeClr>
                </a:solidFill>
              </a:defRPr>
            </a:lvl1pPr>
          </a:lstStyle>
          <a:p>
            <a:r>
              <a:rPr lang="ru-RU" dirty="0" err="1"/>
              <a:t>наступні</a:t>
            </a:r>
            <a:r>
              <a:rPr lang="ru-RU" dirty="0"/>
              <a:t> кроки</a:t>
            </a:r>
            <a:endParaRPr lang="en-US" dirty="0"/>
          </a:p>
        </p:txBody>
      </p:sp>
      <p:sp>
        <p:nvSpPr>
          <p:cNvPr id="8" name="Місце для тексту 7">
            <a:extLst>
              <a:ext uri="{FF2B5EF4-FFF2-40B4-BE49-F238E27FC236}">
                <a16:creationId xmlns="" xmlns:a16="http://schemas.microsoft.com/office/drawing/2014/main" id="{2370BFD6-3526-4573-8182-26CDFA7AB25B}"/>
              </a:ext>
            </a:extLst>
          </p:cNvPr>
          <p:cNvSpPr>
            <a:spLocks noGrp="1"/>
          </p:cNvSpPr>
          <p:nvPr>
            <p:ph type="body" sz="quarter" idx="10" hasCustomPrompt="1"/>
          </p:nvPr>
        </p:nvSpPr>
        <p:spPr>
          <a:xfrm>
            <a:off x="640489" y="2468541"/>
            <a:ext cx="7851458" cy="3827756"/>
          </a:xfrm>
        </p:spPr>
        <p:txBody>
          <a:bodyPr>
            <a:normAutofit/>
          </a:bodyPr>
          <a:lstStyle>
            <a:lvl1pPr>
              <a:defRPr sz="2400"/>
            </a:lvl1pPr>
          </a:lstStyle>
          <a:p>
            <a:pPr lvl="0"/>
            <a:r>
              <a:rPr lang="ru-RU" dirty="0" err="1"/>
              <a:t>Що</a:t>
            </a:r>
            <a:r>
              <a:rPr lang="ru-RU" dirty="0"/>
              <a:t> </a:t>
            </a:r>
            <a:r>
              <a:rPr lang="ru-RU" dirty="0" err="1"/>
              <a:t>ви</a:t>
            </a:r>
            <a:r>
              <a:rPr lang="ru-RU" dirty="0"/>
              <a:t> </a:t>
            </a:r>
            <a:r>
              <a:rPr lang="ru-RU" dirty="0" err="1"/>
              <a:t>зробите</a:t>
            </a:r>
            <a:r>
              <a:rPr lang="ru-RU" dirty="0"/>
              <a:t> для </a:t>
            </a:r>
            <a:r>
              <a:rPr lang="ru-RU" dirty="0" err="1"/>
              <a:t>дітей</a:t>
            </a:r>
            <a:r>
              <a:rPr lang="ru-RU" dirty="0"/>
              <a:t> та </a:t>
            </a:r>
            <a:r>
              <a:rPr lang="ru-RU" dirty="0" err="1"/>
              <a:t>молоді</a:t>
            </a:r>
            <a:r>
              <a:rPr lang="ru-RU" dirty="0"/>
              <a:t> у </a:t>
            </a:r>
            <a:r>
              <a:rPr lang="ru-RU" dirty="0" err="1"/>
              <a:t>своєму</a:t>
            </a:r>
            <a:r>
              <a:rPr lang="ru-RU" dirty="0"/>
              <a:t> </a:t>
            </a:r>
            <a:r>
              <a:rPr lang="ru-RU" dirty="0" err="1"/>
              <a:t>місті</a:t>
            </a:r>
            <a:r>
              <a:rPr lang="ru-RU" dirty="0"/>
              <a:t> / </a:t>
            </a:r>
            <a:r>
              <a:rPr lang="ru-RU" dirty="0" err="1"/>
              <a:t>громаді</a:t>
            </a:r>
            <a:r>
              <a:rPr lang="ru-RU" dirty="0"/>
              <a:t> у першу </a:t>
            </a:r>
            <a:r>
              <a:rPr lang="ru-RU" dirty="0" err="1"/>
              <a:t>чергу</a:t>
            </a:r>
            <a:r>
              <a:rPr lang="ru-RU" dirty="0"/>
              <a:t>? </a:t>
            </a:r>
            <a:r>
              <a:rPr lang="uk-UA" dirty="0"/>
              <a:t>Який ваш план дій: чи почали ви його розробку? Які заходи він включатиме? Як молодь та діти будуть долучатись до рішень у місті / громаді? </a:t>
            </a:r>
          </a:p>
          <a:p>
            <a:pPr lvl="0"/>
            <a:endParaRPr lang="uk-UA" dirty="0"/>
          </a:p>
        </p:txBody>
      </p:sp>
      <p:sp>
        <p:nvSpPr>
          <p:cNvPr id="10" name="Місце для тексту 9">
            <a:extLst>
              <a:ext uri="{FF2B5EF4-FFF2-40B4-BE49-F238E27FC236}">
                <a16:creationId xmlns="" xmlns:a16="http://schemas.microsoft.com/office/drawing/2014/main" id="{F485111E-31CA-43D7-9567-1D3D7C730095}"/>
              </a:ext>
            </a:extLst>
          </p:cNvPr>
          <p:cNvSpPr>
            <a:spLocks noGrp="1"/>
          </p:cNvSpPr>
          <p:nvPr>
            <p:ph type="body" sz="quarter" idx="11" hasCustomPrompt="1"/>
          </p:nvPr>
        </p:nvSpPr>
        <p:spPr>
          <a:xfrm>
            <a:off x="640080" y="418057"/>
            <a:ext cx="3840797" cy="548594"/>
          </a:xfrm>
        </p:spPr>
        <p:txBody>
          <a:bodyPr/>
          <a:lstStyle>
            <a:lvl1pPr marL="0" indent="0">
              <a:buNone/>
              <a:defRPr cap="all" baseline="0">
                <a:solidFill>
                  <a:srgbClr val="019BD4"/>
                </a:solidFill>
              </a:defRPr>
            </a:lvl1pPr>
          </a:lstStyle>
          <a:p>
            <a:pPr lvl="0"/>
            <a:r>
              <a:rPr lang="uk-UA" dirty="0"/>
              <a:t>Назва міста/ОТГ</a:t>
            </a:r>
          </a:p>
        </p:txBody>
      </p:sp>
    </p:spTree>
    <p:extLst>
      <p:ext uri="{BB962C8B-B14F-4D97-AF65-F5344CB8AC3E}">
        <p14:creationId xmlns:p14="http://schemas.microsoft.com/office/powerpoint/2010/main" val="3013005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_Назва та вміс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897" y="1182710"/>
            <a:ext cx="7850642" cy="698342"/>
          </a:xfrm>
        </p:spPr>
        <p:txBody>
          <a:bodyPr/>
          <a:lstStyle>
            <a:lvl1pPr>
              <a:defRPr>
                <a:solidFill>
                  <a:schemeClr val="tx1">
                    <a:lumMod val="75000"/>
                    <a:lumOff val="25000"/>
                  </a:schemeClr>
                </a:solidFill>
              </a:defRPr>
            </a:lvl1pPr>
          </a:lstStyle>
          <a:p>
            <a:r>
              <a:rPr lang="ru-RU" dirty="0"/>
              <a:t>Партнерство</a:t>
            </a:r>
            <a:endParaRPr lang="en-US" dirty="0"/>
          </a:p>
        </p:txBody>
      </p:sp>
      <p:sp>
        <p:nvSpPr>
          <p:cNvPr id="8" name="Місце для тексту 7">
            <a:extLst>
              <a:ext uri="{FF2B5EF4-FFF2-40B4-BE49-F238E27FC236}">
                <a16:creationId xmlns="" xmlns:a16="http://schemas.microsoft.com/office/drawing/2014/main" id="{2370BFD6-3526-4573-8182-26CDFA7AB25B}"/>
              </a:ext>
            </a:extLst>
          </p:cNvPr>
          <p:cNvSpPr>
            <a:spLocks noGrp="1"/>
          </p:cNvSpPr>
          <p:nvPr>
            <p:ph type="body" sz="quarter" idx="10" hasCustomPrompt="1"/>
          </p:nvPr>
        </p:nvSpPr>
        <p:spPr>
          <a:xfrm>
            <a:off x="640489" y="2468541"/>
            <a:ext cx="7851458" cy="3827756"/>
          </a:xfrm>
        </p:spPr>
        <p:txBody>
          <a:bodyPr>
            <a:normAutofit/>
          </a:bodyPr>
          <a:lstStyle>
            <a:lvl1pPr>
              <a:defRPr sz="2400"/>
            </a:lvl1pPr>
          </a:lstStyle>
          <a:p>
            <a:pPr lvl="0"/>
            <a:r>
              <a:rPr lang="ru-RU" dirty="0"/>
              <a:t>Кого </a:t>
            </a:r>
            <a:r>
              <a:rPr lang="ru-RU" dirty="0" err="1"/>
              <a:t>ви</a:t>
            </a:r>
            <a:r>
              <a:rPr lang="ru-RU" dirty="0"/>
              <a:t> </a:t>
            </a:r>
            <a:r>
              <a:rPr lang="ru-RU" dirty="0" err="1"/>
              <a:t>плануєте</a:t>
            </a:r>
            <a:r>
              <a:rPr lang="ru-RU" dirty="0"/>
              <a:t> </a:t>
            </a:r>
            <a:r>
              <a:rPr lang="ru-RU" dirty="0" err="1"/>
              <a:t>залучати</a:t>
            </a:r>
            <a:r>
              <a:rPr lang="ru-RU" dirty="0"/>
              <a:t> для </a:t>
            </a:r>
            <a:r>
              <a:rPr lang="ru-RU" dirty="0" err="1"/>
              <a:t>впровадження</a:t>
            </a:r>
            <a:r>
              <a:rPr lang="ru-RU" dirty="0"/>
              <a:t> </a:t>
            </a:r>
            <a:r>
              <a:rPr lang="ru-RU" dirty="0" err="1"/>
              <a:t>змін</a:t>
            </a:r>
            <a:r>
              <a:rPr lang="ru-RU" dirty="0"/>
              <a:t> у </a:t>
            </a:r>
            <a:r>
              <a:rPr lang="ru-RU" dirty="0" err="1"/>
              <a:t>місті</a:t>
            </a:r>
            <a:r>
              <a:rPr lang="ru-RU" dirty="0"/>
              <a:t> (</a:t>
            </a:r>
            <a:r>
              <a:rPr lang="ru-RU" dirty="0" err="1"/>
              <a:t>приватні</a:t>
            </a:r>
            <a:r>
              <a:rPr lang="ru-RU" dirty="0"/>
              <a:t> </a:t>
            </a:r>
            <a:r>
              <a:rPr lang="ru-RU" dirty="0" err="1"/>
              <a:t>компанії</a:t>
            </a:r>
            <a:r>
              <a:rPr lang="ru-RU" dirty="0"/>
              <a:t>, </a:t>
            </a:r>
            <a:r>
              <a:rPr lang="ru-RU" dirty="0" err="1"/>
              <a:t>громадські</a:t>
            </a:r>
            <a:r>
              <a:rPr lang="ru-RU" dirty="0"/>
              <a:t> </a:t>
            </a:r>
            <a:r>
              <a:rPr lang="ru-RU" dirty="0" err="1"/>
              <a:t>організації</a:t>
            </a:r>
            <a:r>
              <a:rPr lang="ru-RU" dirty="0"/>
              <a:t>, </a:t>
            </a:r>
            <a:r>
              <a:rPr lang="ru-RU" dirty="0" err="1"/>
              <a:t>донори</a:t>
            </a:r>
            <a:r>
              <a:rPr lang="ru-RU" dirty="0"/>
              <a:t> та </a:t>
            </a:r>
            <a:r>
              <a:rPr lang="ru-RU" dirty="0" err="1"/>
              <a:t>інші</a:t>
            </a:r>
            <a:r>
              <a:rPr lang="ru-RU" dirty="0"/>
              <a:t> </a:t>
            </a:r>
            <a:r>
              <a:rPr lang="ru-RU" dirty="0" err="1"/>
              <a:t>партнери</a:t>
            </a:r>
            <a:r>
              <a:rPr lang="ru-RU" dirty="0"/>
              <a:t>)? З ким </a:t>
            </a:r>
            <a:r>
              <a:rPr lang="ru-RU" dirty="0" err="1"/>
              <a:t>вже</a:t>
            </a:r>
            <a:r>
              <a:rPr lang="ru-RU" dirty="0"/>
              <a:t> </a:t>
            </a:r>
            <a:r>
              <a:rPr lang="ru-RU" dirty="0" err="1"/>
              <a:t>співпрацюєте</a:t>
            </a:r>
            <a:r>
              <a:rPr lang="ru-RU" dirty="0"/>
              <a:t>? </a:t>
            </a:r>
            <a:r>
              <a:rPr lang="ru-RU" dirty="0" err="1"/>
              <a:t>Які</a:t>
            </a:r>
            <a:r>
              <a:rPr lang="ru-RU" dirty="0"/>
              <a:t> </a:t>
            </a:r>
            <a:r>
              <a:rPr lang="ru-RU" dirty="0" err="1"/>
              <a:t>проблеми</a:t>
            </a:r>
            <a:r>
              <a:rPr lang="ru-RU" dirty="0"/>
              <a:t> вони </a:t>
            </a:r>
            <a:r>
              <a:rPr lang="ru-RU" dirty="0" err="1"/>
              <a:t>допомагають</a:t>
            </a:r>
            <a:r>
              <a:rPr lang="ru-RU" dirty="0"/>
              <a:t> </a:t>
            </a:r>
            <a:r>
              <a:rPr lang="ru-RU" dirty="0" err="1"/>
              <a:t>вирішувати</a:t>
            </a:r>
            <a:r>
              <a:rPr lang="ru-RU" dirty="0"/>
              <a:t>? У </a:t>
            </a:r>
            <a:r>
              <a:rPr lang="ru-RU" dirty="0" err="1"/>
              <a:t>чому</a:t>
            </a:r>
            <a:r>
              <a:rPr lang="ru-RU" dirty="0"/>
              <a:t> </a:t>
            </a:r>
            <a:r>
              <a:rPr lang="ru-RU" dirty="0" err="1"/>
              <a:t>полягає</a:t>
            </a:r>
            <a:r>
              <a:rPr lang="ru-RU" dirty="0"/>
              <a:t> </a:t>
            </a:r>
            <a:r>
              <a:rPr lang="ru-RU" dirty="0" err="1"/>
              <a:t>їхня</a:t>
            </a:r>
            <a:r>
              <a:rPr lang="ru-RU" dirty="0"/>
              <a:t> участь? </a:t>
            </a:r>
            <a:r>
              <a:rPr lang="ru-RU" dirty="0" err="1"/>
              <a:t>Які</a:t>
            </a:r>
            <a:r>
              <a:rPr lang="ru-RU" dirty="0"/>
              <a:t> </a:t>
            </a:r>
            <a:r>
              <a:rPr lang="ru-RU" dirty="0" err="1"/>
              <a:t>спільні</a:t>
            </a:r>
            <a:r>
              <a:rPr lang="ru-RU" dirty="0"/>
              <a:t> </a:t>
            </a:r>
            <a:r>
              <a:rPr lang="ru-RU" dirty="0" err="1"/>
              <a:t>ініціативи</a:t>
            </a:r>
            <a:r>
              <a:rPr lang="ru-RU" dirty="0"/>
              <a:t> </a:t>
            </a:r>
            <a:r>
              <a:rPr lang="ru-RU" dirty="0" err="1"/>
              <a:t>влади</a:t>
            </a:r>
            <a:r>
              <a:rPr lang="ru-RU" dirty="0"/>
              <a:t>, </a:t>
            </a:r>
            <a:r>
              <a:rPr lang="ru-RU" dirty="0" err="1"/>
              <a:t>бізнесу</a:t>
            </a:r>
            <a:r>
              <a:rPr lang="ru-RU" dirty="0"/>
              <a:t>, ГО та </a:t>
            </a:r>
            <a:r>
              <a:rPr lang="ru-RU" dirty="0" err="1"/>
              <a:t>дітей</a:t>
            </a:r>
            <a:r>
              <a:rPr lang="ru-RU" dirty="0"/>
              <a:t> та </a:t>
            </a:r>
            <a:r>
              <a:rPr lang="ru-RU" dirty="0" err="1"/>
              <a:t>молоді</a:t>
            </a:r>
            <a:r>
              <a:rPr lang="ru-RU" dirty="0"/>
              <a:t> </a:t>
            </a:r>
            <a:r>
              <a:rPr lang="ru-RU" dirty="0" err="1"/>
              <a:t>існують</a:t>
            </a:r>
            <a:r>
              <a:rPr lang="ru-RU" dirty="0"/>
              <a:t> (</a:t>
            </a:r>
            <a:r>
              <a:rPr lang="ru-RU" dirty="0" err="1"/>
              <a:t>плануються</a:t>
            </a:r>
            <a:r>
              <a:rPr lang="ru-RU" dirty="0"/>
              <a:t>) в </a:t>
            </a:r>
            <a:r>
              <a:rPr lang="ru-RU" dirty="0" err="1"/>
              <a:t>громаді</a:t>
            </a:r>
            <a:r>
              <a:rPr lang="ru-RU" dirty="0"/>
              <a:t>?</a:t>
            </a:r>
            <a:endParaRPr lang="uk-UA" dirty="0"/>
          </a:p>
          <a:p>
            <a:pPr lvl="0"/>
            <a:endParaRPr lang="uk-UA" dirty="0"/>
          </a:p>
        </p:txBody>
      </p:sp>
      <p:sp>
        <p:nvSpPr>
          <p:cNvPr id="10" name="Місце для тексту 9">
            <a:extLst>
              <a:ext uri="{FF2B5EF4-FFF2-40B4-BE49-F238E27FC236}">
                <a16:creationId xmlns="" xmlns:a16="http://schemas.microsoft.com/office/drawing/2014/main" id="{F485111E-31CA-43D7-9567-1D3D7C730095}"/>
              </a:ext>
            </a:extLst>
          </p:cNvPr>
          <p:cNvSpPr>
            <a:spLocks noGrp="1"/>
          </p:cNvSpPr>
          <p:nvPr>
            <p:ph type="body" sz="quarter" idx="11" hasCustomPrompt="1"/>
          </p:nvPr>
        </p:nvSpPr>
        <p:spPr>
          <a:xfrm>
            <a:off x="640080" y="418057"/>
            <a:ext cx="3840797" cy="548594"/>
          </a:xfrm>
        </p:spPr>
        <p:txBody>
          <a:bodyPr/>
          <a:lstStyle>
            <a:lvl1pPr marL="0" indent="0">
              <a:buNone/>
              <a:defRPr cap="all" baseline="0">
                <a:solidFill>
                  <a:srgbClr val="019BD4"/>
                </a:solidFill>
              </a:defRPr>
            </a:lvl1pPr>
          </a:lstStyle>
          <a:p>
            <a:pPr lvl="0"/>
            <a:r>
              <a:rPr lang="uk-UA" dirty="0"/>
              <a:t>Назва міста/ОТГ</a:t>
            </a:r>
          </a:p>
        </p:txBody>
      </p:sp>
    </p:spTree>
    <p:extLst>
      <p:ext uri="{BB962C8B-B14F-4D97-AF65-F5344CB8AC3E}">
        <p14:creationId xmlns:p14="http://schemas.microsoft.com/office/powerpoint/2010/main" val="3493280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7_Назва та вміс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897" y="1182710"/>
            <a:ext cx="7850642" cy="698342"/>
          </a:xfrm>
        </p:spPr>
        <p:txBody>
          <a:bodyPr/>
          <a:lstStyle>
            <a:lvl1pPr>
              <a:defRPr>
                <a:solidFill>
                  <a:schemeClr val="tx1">
                    <a:lumMod val="75000"/>
                    <a:lumOff val="25000"/>
                  </a:schemeClr>
                </a:solidFill>
              </a:defRPr>
            </a:lvl1pPr>
          </a:lstStyle>
          <a:p>
            <a:r>
              <a:rPr lang="ru-RU" dirty="0"/>
              <a:t>Ваше </a:t>
            </a:r>
            <a:r>
              <a:rPr lang="ru-RU" dirty="0" err="1"/>
              <a:t>бачення</a:t>
            </a:r>
            <a:endParaRPr lang="en-US" dirty="0"/>
          </a:p>
        </p:txBody>
      </p:sp>
      <p:sp>
        <p:nvSpPr>
          <p:cNvPr id="8" name="Місце для тексту 7">
            <a:extLst>
              <a:ext uri="{FF2B5EF4-FFF2-40B4-BE49-F238E27FC236}">
                <a16:creationId xmlns="" xmlns:a16="http://schemas.microsoft.com/office/drawing/2014/main" id="{2370BFD6-3526-4573-8182-26CDFA7AB25B}"/>
              </a:ext>
            </a:extLst>
          </p:cNvPr>
          <p:cNvSpPr>
            <a:spLocks noGrp="1"/>
          </p:cNvSpPr>
          <p:nvPr>
            <p:ph type="body" sz="quarter" idx="10" hasCustomPrompt="1"/>
          </p:nvPr>
        </p:nvSpPr>
        <p:spPr>
          <a:xfrm>
            <a:off x="640489" y="2468541"/>
            <a:ext cx="7851458" cy="3827756"/>
          </a:xfrm>
        </p:spPr>
        <p:txBody>
          <a:bodyPr>
            <a:normAutofit/>
          </a:bodyPr>
          <a:lstStyle>
            <a:lvl1pPr>
              <a:defRPr sz="2400"/>
            </a:lvl1pPr>
          </a:lstStyle>
          <a:p>
            <a:pPr lvl="0"/>
            <a:r>
              <a:rPr lang="ru-RU" dirty="0" err="1"/>
              <a:t>Якими</a:t>
            </a:r>
            <a:r>
              <a:rPr lang="ru-RU" dirty="0"/>
              <a:t> </a:t>
            </a:r>
            <a:r>
              <a:rPr lang="ru-RU" dirty="0" err="1"/>
              <a:t>ви</a:t>
            </a:r>
            <a:r>
              <a:rPr lang="ru-RU" dirty="0"/>
              <a:t> </a:t>
            </a:r>
            <a:r>
              <a:rPr lang="ru-RU" dirty="0" err="1"/>
              <a:t>бачите</a:t>
            </a:r>
            <a:r>
              <a:rPr lang="ru-RU" dirty="0"/>
              <a:t> </a:t>
            </a:r>
            <a:r>
              <a:rPr lang="ru-RU" dirty="0" err="1"/>
              <a:t>результати</a:t>
            </a:r>
            <a:r>
              <a:rPr lang="ru-RU" dirty="0"/>
              <a:t> за </a:t>
            </a:r>
            <a:r>
              <a:rPr lang="ru-RU" dirty="0" err="1"/>
              <a:t>наступні</a:t>
            </a:r>
            <a:r>
              <a:rPr lang="ru-RU" dirty="0"/>
              <a:t> 2 роки? Яким буде ваше </a:t>
            </a:r>
            <a:r>
              <a:rPr lang="ru-RU" dirty="0" err="1"/>
              <a:t>місто</a:t>
            </a:r>
            <a:r>
              <a:rPr lang="ru-RU" dirty="0"/>
              <a:t> / ОТГ як громада, </a:t>
            </a:r>
            <a:r>
              <a:rPr lang="ru-RU" dirty="0" err="1"/>
              <a:t>дружня</a:t>
            </a:r>
            <a:r>
              <a:rPr lang="ru-RU" dirty="0"/>
              <a:t> до </a:t>
            </a:r>
            <a:r>
              <a:rPr lang="ru-RU" dirty="0" err="1"/>
              <a:t>дітей</a:t>
            </a:r>
            <a:r>
              <a:rPr lang="ru-RU" dirty="0"/>
              <a:t>? Як </a:t>
            </a:r>
            <a:r>
              <a:rPr lang="ru-RU" dirty="0" err="1"/>
              <a:t>житимуть</a:t>
            </a:r>
            <a:r>
              <a:rPr lang="ru-RU" dirty="0"/>
              <a:t> </a:t>
            </a:r>
            <a:r>
              <a:rPr lang="ru-RU" dirty="0" err="1"/>
              <a:t>діти</a:t>
            </a:r>
            <a:r>
              <a:rPr lang="ru-RU" dirty="0"/>
              <a:t> та молодь у </a:t>
            </a:r>
            <a:r>
              <a:rPr lang="ru-RU" dirty="0" err="1"/>
              <a:t>вашому</a:t>
            </a:r>
            <a:r>
              <a:rPr lang="ru-RU" dirty="0"/>
              <a:t> </a:t>
            </a:r>
            <a:r>
              <a:rPr lang="ru-RU" dirty="0" err="1"/>
              <a:t>місті</a:t>
            </a:r>
            <a:r>
              <a:rPr lang="ru-RU" dirty="0"/>
              <a:t> / </a:t>
            </a:r>
            <a:r>
              <a:rPr lang="ru-RU" dirty="0" err="1"/>
              <a:t>громаді</a:t>
            </a:r>
            <a:r>
              <a:rPr lang="ru-RU" dirty="0"/>
              <a:t>? Як вони </a:t>
            </a:r>
            <a:r>
              <a:rPr lang="ru-RU" dirty="0" err="1"/>
              <a:t>впливатимуть</a:t>
            </a:r>
            <a:r>
              <a:rPr lang="ru-RU" dirty="0"/>
              <a:t> на </a:t>
            </a:r>
            <a:r>
              <a:rPr lang="ru-RU" dirty="0" err="1"/>
              <a:t>рішення</a:t>
            </a:r>
            <a:r>
              <a:rPr lang="ru-RU" dirty="0"/>
              <a:t> і </a:t>
            </a:r>
            <a:r>
              <a:rPr lang="ru-RU" dirty="0" err="1"/>
              <a:t>зміни</a:t>
            </a:r>
            <a:r>
              <a:rPr lang="ru-RU" dirty="0"/>
              <a:t> у </a:t>
            </a:r>
            <a:r>
              <a:rPr lang="ru-RU" dirty="0" err="1"/>
              <a:t>місті</a:t>
            </a:r>
            <a:r>
              <a:rPr lang="ru-RU" dirty="0"/>
              <a:t> / </a:t>
            </a:r>
            <a:r>
              <a:rPr lang="ru-RU" dirty="0" err="1"/>
              <a:t>громаді</a:t>
            </a:r>
            <a:r>
              <a:rPr lang="ru-RU" dirty="0"/>
              <a:t>?</a:t>
            </a:r>
            <a:endParaRPr lang="uk-UA" dirty="0"/>
          </a:p>
          <a:p>
            <a:pPr lvl="0"/>
            <a:endParaRPr lang="uk-UA" dirty="0"/>
          </a:p>
        </p:txBody>
      </p:sp>
      <p:sp>
        <p:nvSpPr>
          <p:cNvPr id="10" name="Місце для тексту 9">
            <a:extLst>
              <a:ext uri="{FF2B5EF4-FFF2-40B4-BE49-F238E27FC236}">
                <a16:creationId xmlns="" xmlns:a16="http://schemas.microsoft.com/office/drawing/2014/main" id="{F485111E-31CA-43D7-9567-1D3D7C730095}"/>
              </a:ext>
            </a:extLst>
          </p:cNvPr>
          <p:cNvSpPr>
            <a:spLocks noGrp="1"/>
          </p:cNvSpPr>
          <p:nvPr>
            <p:ph type="body" sz="quarter" idx="11" hasCustomPrompt="1"/>
          </p:nvPr>
        </p:nvSpPr>
        <p:spPr>
          <a:xfrm>
            <a:off x="640080" y="418057"/>
            <a:ext cx="3840797" cy="548594"/>
          </a:xfrm>
        </p:spPr>
        <p:txBody>
          <a:bodyPr/>
          <a:lstStyle>
            <a:lvl1pPr marL="0" indent="0">
              <a:buNone/>
              <a:defRPr cap="all" baseline="0">
                <a:solidFill>
                  <a:srgbClr val="019BD4"/>
                </a:solidFill>
              </a:defRPr>
            </a:lvl1pPr>
          </a:lstStyle>
          <a:p>
            <a:pPr lvl="0"/>
            <a:r>
              <a:rPr lang="uk-UA" dirty="0"/>
              <a:t>Назва міста/ОТГ</a:t>
            </a:r>
          </a:p>
        </p:txBody>
      </p:sp>
    </p:spTree>
    <p:extLst>
      <p:ext uri="{BB962C8B-B14F-4D97-AF65-F5344CB8AC3E}">
        <p14:creationId xmlns:p14="http://schemas.microsoft.com/office/powerpoint/2010/main" val="2249317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5966" y="1257300"/>
            <a:ext cx="2949178" cy="1303964"/>
          </a:xfrm>
        </p:spPr>
        <p:txBody>
          <a:bodyPr anchor="b"/>
          <a:lstStyle>
            <a:lvl1pPr>
              <a:defRPr sz="3200"/>
            </a:lvl1pPr>
          </a:lstStyle>
          <a:p>
            <a:r>
              <a:rPr lang="uk-UA" dirty="0"/>
              <a:t>заголовок</a:t>
            </a:r>
            <a:endParaRPr lang="en-US" dirty="0"/>
          </a:p>
        </p:txBody>
      </p:sp>
      <p:sp>
        <p:nvSpPr>
          <p:cNvPr id="3" name="Picture Placeholder 2"/>
          <p:cNvSpPr>
            <a:spLocks noGrp="1" noChangeAspect="1"/>
          </p:cNvSpPr>
          <p:nvPr>
            <p:ph type="pic" idx="1" hasCustomPrompt="1"/>
          </p:nvPr>
        </p:nvSpPr>
        <p:spPr>
          <a:xfrm>
            <a:off x="4036423" y="1257300"/>
            <a:ext cx="4858941" cy="511555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dirty="0"/>
              <a:t>Зображення</a:t>
            </a:r>
            <a:endParaRPr lang="en-US" dirty="0"/>
          </a:p>
        </p:txBody>
      </p:sp>
      <p:sp>
        <p:nvSpPr>
          <p:cNvPr id="4" name="Text Placeholder 3"/>
          <p:cNvSpPr>
            <a:spLocks noGrp="1"/>
          </p:cNvSpPr>
          <p:nvPr>
            <p:ph type="body" sz="half" idx="2" hasCustomPrompt="1"/>
          </p:nvPr>
        </p:nvSpPr>
        <p:spPr>
          <a:xfrm>
            <a:off x="655966" y="2561264"/>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dirty="0"/>
              <a:t>Текст</a:t>
            </a:r>
          </a:p>
        </p:txBody>
      </p:sp>
      <p:sp>
        <p:nvSpPr>
          <p:cNvPr id="8" name="Місце для тексту 9">
            <a:extLst>
              <a:ext uri="{FF2B5EF4-FFF2-40B4-BE49-F238E27FC236}">
                <a16:creationId xmlns="" xmlns:a16="http://schemas.microsoft.com/office/drawing/2014/main" id="{431ADB7E-41C4-4858-AA98-81A87AA86099}"/>
              </a:ext>
            </a:extLst>
          </p:cNvPr>
          <p:cNvSpPr>
            <a:spLocks noGrp="1"/>
          </p:cNvSpPr>
          <p:nvPr>
            <p:ph type="body" sz="quarter" idx="10" hasCustomPrompt="1"/>
          </p:nvPr>
        </p:nvSpPr>
        <p:spPr>
          <a:xfrm>
            <a:off x="264591" y="567194"/>
            <a:ext cx="3282554" cy="463095"/>
          </a:xfrm>
        </p:spPr>
        <p:txBody>
          <a:bodyPr>
            <a:normAutofit/>
          </a:bodyPr>
          <a:lstStyle>
            <a:lvl1pPr marL="0" indent="0">
              <a:buNone/>
              <a:defRPr sz="2400" cap="all" baseline="0">
                <a:solidFill>
                  <a:srgbClr val="019BD4"/>
                </a:solidFill>
              </a:defRPr>
            </a:lvl1pPr>
          </a:lstStyle>
          <a:p>
            <a:pPr lvl="0"/>
            <a:r>
              <a:rPr lang="uk-UA" dirty="0"/>
              <a:t>Назва міста</a:t>
            </a:r>
          </a:p>
        </p:txBody>
      </p:sp>
    </p:spTree>
    <p:extLst>
      <p:ext uri="{BB962C8B-B14F-4D97-AF65-F5344CB8AC3E}">
        <p14:creationId xmlns:p14="http://schemas.microsoft.com/office/powerpoint/2010/main" val="333621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8D15B04B-884D-4C17-BF9F-2F228E65F7BC}" type="slidenum">
              <a:rPr lang="ru-RU" altLang="ru-RU"/>
              <a:pPr>
                <a:defRPr/>
              </a:pPr>
              <a:t>‹#›</a:t>
            </a:fld>
            <a:endParaRPr lang="ru-RU" altLang="ru-RU"/>
          </a:p>
        </p:txBody>
      </p:sp>
      <p:sp>
        <p:nvSpPr>
          <p:cNvPr id="6" name="Rectangle 16"/>
          <p:cNvSpPr>
            <a:spLocks noGrp="1" noChangeArrowheads="1"/>
          </p:cNvSpPr>
          <p:nvPr>
            <p:ph type="dt" sz="half" idx="12"/>
          </p:nvPr>
        </p:nvSpPr>
        <p:spPr>
          <a:ln/>
        </p:spPr>
        <p:txBody>
          <a:bodyPr/>
          <a:lstStyle>
            <a:lvl1pPr>
              <a:defRPr/>
            </a:lvl1pPr>
          </a:lstStyle>
          <a:p>
            <a:pPr>
              <a:defRPr/>
            </a:pPr>
            <a:fld id="{A7B33CE9-EBFA-4CEC-AB7B-5E5A524D506D}" type="datetime1">
              <a:rPr lang="ru-RU" altLang="ru-RU"/>
              <a:pPr>
                <a:defRPr/>
              </a:pPr>
              <a:t>05.12.2018</a:t>
            </a:fld>
            <a:endParaRPr lang="ru-RU" altLang="ru-RU"/>
          </a:p>
        </p:txBody>
      </p:sp>
    </p:spTree>
    <p:extLst>
      <p:ext uri="{BB962C8B-B14F-4D97-AF65-F5344CB8AC3E}">
        <p14:creationId xmlns:p14="http://schemas.microsoft.com/office/powerpoint/2010/main" val="61378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Лише заголовок">
    <p:spTree>
      <p:nvGrpSpPr>
        <p:cNvPr id="1" name=""/>
        <p:cNvGrpSpPr/>
        <p:nvPr/>
      </p:nvGrpSpPr>
      <p:grpSpPr>
        <a:xfrm>
          <a:off x="0" y="0"/>
          <a:ext cx="0" cy="0"/>
          <a:chOff x="0" y="0"/>
          <a:chExt cx="0" cy="0"/>
        </a:xfrm>
      </p:grpSpPr>
      <p:sp>
        <p:nvSpPr>
          <p:cNvPr id="6" name="Місце для тексту 9">
            <a:extLst>
              <a:ext uri="{FF2B5EF4-FFF2-40B4-BE49-F238E27FC236}">
                <a16:creationId xmlns="" xmlns:a16="http://schemas.microsoft.com/office/drawing/2014/main" id="{34F849C0-9DB4-4368-8D14-F7C78930DCBD}"/>
              </a:ext>
            </a:extLst>
          </p:cNvPr>
          <p:cNvSpPr>
            <a:spLocks noGrp="1"/>
          </p:cNvSpPr>
          <p:nvPr>
            <p:ph type="body" sz="quarter" idx="10" hasCustomPrompt="1"/>
          </p:nvPr>
        </p:nvSpPr>
        <p:spPr>
          <a:xfrm>
            <a:off x="264591" y="567194"/>
            <a:ext cx="3282554" cy="463095"/>
          </a:xfrm>
        </p:spPr>
        <p:txBody>
          <a:bodyPr>
            <a:normAutofit/>
          </a:bodyPr>
          <a:lstStyle>
            <a:lvl1pPr marL="0" indent="0">
              <a:buNone/>
              <a:defRPr sz="2400" cap="all" baseline="0">
                <a:solidFill>
                  <a:srgbClr val="019BD4"/>
                </a:solidFill>
              </a:defRPr>
            </a:lvl1pPr>
          </a:lstStyle>
          <a:p>
            <a:pPr lvl="0"/>
            <a:r>
              <a:rPr lang="uk-UA" dirty="0"/>
              <a:t>Назва міста</a:t>
            </a:r>
          </a:p>
        </p:txBody>
      </p:sp>
      <p:sp>
        <p:nvSpPr>
          <p:cNvPr id="3" name="TextBox 2">
            <a:extLst>
              <a:ext uri="{FF2B5EF4-FFF2-40B4-BE49-F238E27FC236}">
                <a16:creationId xmlns="" xmlns:a16="http://schemas.microsoft.com/office/drawing/2014/main" id="{6A608EE5-6F09-4EA6-9632-0482C14D7B54}"/>
              </a:ext>
            </a:extLst>
          </p:cNvPr>
          <p:cNvSpPr txBox="1"/>
          <p:nvPr/>
        </p:nvSpPr>
        <p:spPr>
          <a:xfrm>
            <a:off x="992188" y="2286000"/>
            <a:ext cx="6453052" cy="523220"/>
          </a:xfrm>
          <a:prstGeom prst="rect">
            <a:avLst/>
          </a:prstGeom>
          <a:noFill/>
        </p:spPr>
        <p:txBody>
          <a:bodyPr wrap="square" rtlCol="0">
            <a:spAutoFit/>
          </a:bodyPr>
          <a:lstStyle/>
          <a:p>
            <a:pPr eaLnBrk="1" fontAlgn="auto" hangingPunct="1">
              <a:spcBef>
                <a:spcPts val="0"/>
              </a:spcBef>
              <a:spcAft>
                <a:spcPts val="0"/>
              </a:spcAft>
            </a:pPr>
            <a:r>
              <a:rPr lang="uk-UA" sz="2800" cap="all"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Контакти:</a:t>
            </a:r>
          </a:p>
        </p:txBody>
      </p:sp>
      <p:sp>
        <p:nvSpPr>
          <p:cNvPr id="5" name="Місце для тексту 4">
            <a:extLst>
              <a:ext uri="{FF2B5EF4-FFF2-40B4-BE49-F238E27FC236}">
                <a16:creationId xmlns="" xmlns:a16="http://schemas.microsoft.com/office/drawing/2014/main" id="{6CFCD3B1-A2EC-454F-A1AF-BFD3B4A2A7E9}"/>
              </a:ext>
            </a:extLst>
          </p:cNvPr>
          <p:cNvSpPr>
            <a:spLocks noGrp="1"/>
          </p:cNvSpPr>
          <p:nvPr>
            <p:ph type="body" sz="quarter" idx="11" hasCustomPrompt="1"/>
          </p:nvPr>
        </p:nvSpPr>
        <p:spPr>
          <a:xfrm>
            <a:off x="992188" y="3429000"/>
            <a:ext cx="7159624" cy="2862263"/>
          </a:xfrm>
        </p:spPr>
        <p:txBody>
          <a:bodyPr>
            <a:normAutofit/>
          </a:bodyPr>
          <a:lstStyle>
            <a:lvl1pPr marL="0" indent="0">
              <a:buNone/>
              <a:defRPr sz="2000"/>
            </a:lvl1pPr>
            <a:lvl2pPr marL="457200" indent="0">
              <a:buNone/>
              <a:defRPr/>
            </a:lvl2pPr>
          </a:lstStyle>
          <a:p>
            <a:pPr lvl="0"/>
            <a:r>
              <a:rPr lang="uk-UA" dirty="0"/>
              <a:t>Контактна особа: ім'я, прізвище</a:t>
            </a:r>
            <a:br>
              <a:rPr lang="uk-UA" dirty="0"/>
            </a:br>
            <a:r>
              <a:rPr lang="uk-UA" dirty="0"/>
              <a:t>Організація / установа </a:t>
            </a:r>
            <a:br>
              <a:rPr lang="uk-UA" dirty="0"/>
            </a:br>
            <a:r>
              <a:rPr lang="uk-UA" dirty="0"/>
              <a:t>Електронна адреса</a:t>
            </a:r>
            <a:br>
              <a:rPr lang="uk-UA" dirty="0"/>
            </a:br>
            <a:r>
              <a:rPr lang="uk-UA" dirty="0"/>
              <a:t>Телефон</a:t>
            </a:r>
          </a:p>
          <a:p>
            <a:pPr lvl="0"/>
            <a:endParaRPr lang="uk-UA" dirty="0"/>
          </a:p>
        </p:txBody>
      </p:sp>
    </p:spTree>
    <p:extLst>
      <p:ext uri="{BB962C8B-B14F-4D97-AF65-F5344CB8AC3E}">
        <p14:creationId xmlns:p14="http://schemas.microsoft.com/office/powerpoint/2010/main" val="2270333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Пустий слайд">
    <p:spTree>
      <p:nvGrpSpPr>
        <p:cNvPr id="1" name=""/>
        <p:cNvGrpSpPr/>
        <p:nvPr/>
      </p:nvGrpSpPr>
      <p:grpSpPr>
        <a:xfrm>
          <a:off x="0" y="0"/>
          <a:ext cx="0" cy="0"/>
          <a:chOff x="0" y="0"/>
          <a:chExt cx="0" cy="0"/>
        </a:xfrm>
      </p:grpSpPr>
      <p:sp>
        <p:nvSpPr>
          <p:cNvPr id="9" name="Місце для зображення 8">
            <a:extLst>
              <a:ext uri="{FF2B5EF4-FFF2-40B4-BE49-F238E27FC236}">
                <a16:creationId xmlns="" xmlns:a16="http://schemas.microsoft.com/office/drawing/2014/main" id="{A65CB3A5-5060-42D7-908C-A1F27C349F95}"/>
              </a:ext>
            </a:extLst>
          </p:cNvPr>
          <p:cNvSpPr>
            <a:spLocks noGrp="1"/>
          </p:cNvSpPr>
          <p:nvPr>
            <p:ph type="pic" sz="quarter" idx="10" hasCustomPrompt="1"/>
          </p:nvPr>
        </p:nvSpPr>
        <p:spPr>
          <a:xfrm>
            <a:off x="0" y="0"/>
            <a:ext cx="9144000" cy="6858000"/>
          </a:xfrm>
        </p:spPr>
        <p:txBody>
          <a:bodyPr/>
          <a:lstStyle>
            <a:lvl1pPr>
              <a:defRPr/>
            </a:lvl1pPr>
          </a:lstStyle>
          <a:p>
            <a:r>
              <a:rPr lang="uk-UA" dirty="0"/>
              <a:t>Слайд із фото/зображенням</a:t>
            </a:r>
          </a:p>
        </p:txBody>
      </p:sp>
    </p:spTree>
    <p:extLst>
      <p:ext uri="{BB962C8B-B14F-4D97-AF65-F5344CB8AC3E}">
        <p14:creationId xmlns:p14="http://schemas.microsoft.com/office/powerpoint/2010/main" val="3652913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Пустий слайд">
    <p:spTree>
      <p:nvGrpSpPr>
        <p:cNvPr id="1" name=""/>
        <p:cNvGrpSpPr/>
        <p:nvPr/>
      </p:nvGrpSpPr>
      <p:grpSpPr>
        <a:xfrm>
          <a:off x="0" y="0"/>
          <a:ext cx="0" cy="0"/>
          <a:chOff x="0" y="0"/>
          <a:chExt cx="0" cy="0"/>
        </a:xfrm>
      </p:grpSpPr>
      <p:sp>
        <p:nvSpPr>
          <p:cNvPr id="3" name="Місце для медіаоб'єкта 2">
            <a:extLst>
              <a:ext uri="{FF2B5EF4-FFF2-40B4-BE49-F238E27FC236}">
                <a16:creationId xmlns="" xmlns:a16="http://schemas.microsoft.com/office/drawing/2014/main" id="{DD6F8578-2C4A-4B77-8828-7A1F4FD51527}"/>
              </a:ext>
            </a:extLst>
          </p:cNvPr>
          <p:cNvSpPr>
            <a:spLocks noGrp="1"/>
          </p:cNvSpPr>
          <p:nvPr>
            <p:ph type="media" sz="quarter" idx="10" hasCustomPrompt="1"/>
          </p:nvPr>
        </p:nvSpPr>
        <p:spPr>
          <a:xfrm>
            <a:off x="0" y="0"/>
            <a:ext cx="9144000" cy="6858000"/>
          </a:xfrm>
        </p:spPr>
        <p:txBody>
          <a:bodyPr/>
          <a:lstStyle>
            <a:lvl1pPr>
              <a:defRPr/>
            </a:lvl1pPr>
          </a:lstStyle>
          <a:p>
            <a:r>
              <a:rPr lang="uk-UA" dirty="0"/>
              <a:t>Слайд із відео</a:t>
            </a:r>
          </a:p>
        </p:txBody>
      </p:sp>
    </p:spTree>
    <p:extLst>
      <p:ext uri="{BB962C8B-B14F-4D97-AF65-F5344CB8AC3E}">
        <p14:creationId xmlns:p14="http://schemas.microsoft.com/office/powerpoint/2010/main" val="1446125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a:xfrm>
            <a:off x="457200" y="6356350"/>
            <a:ext cx="2133600" cy="365125"/>
          </a:xfrm>
          <a:prstGeom prst="rect">
            <a:avLst/>
          </a:prstGeom>
        </p:spPr>
        <p:txBody>
          <a:bodyPr/>
          <a:lstStyle/>
          <a:p>
            <a:pPr eaLnBrk="1" fontAlgn="auto" hangingPunct="1">
              <a:spcBef>
                <a:spcPts val="0"/>
              </a:spcBef>
              <a:spcAft>
                <a:spcPts val="0"/>
              </a:spcAft>
            </a:pPr>
            <a:fld id="{446AA20E-5355-4457-A7F4-6F69FB2F570C}" type="datetimeFigureOut">
              <a:rPr lang="uk-UA" smtClean="0">
                <a:solidFill>
                  <a:prstClr val="black"/>
                </a:solidFill>
                <a:latin typeface="Calibri" panose="020F0502020204030204"/>
              </a:rPr>
              <a:pPr eaLnBrk="1" fontAlgn="auto" hangingPunct="1">
                <a:spcBef>
                  <a:spcPts val="0"/>
                </a:spcBef>
                <a:spcAft>
                  <a:spcPts val="0"/>
                </a:spcAft>
              </a:pPr>
              <a:t>05.12.2018</a:t>
            </a:fld>
            <a:endParaRPr lang="uk-UA">
              <a:solidFill>
                <a:prstClr val="black"/>
              </a:solidFill>
              <a:latin typeface="Calibri" panose="020F0502020204030204"/>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pPr eaLnBrk="1" fontAlgn="auto" hangingPunct="1">
              <a:spcBef>
                <a:spcPts val="0"/>
              </a:spcBef>
              <a:spcAft>
                <a:spcPts val="0"/>
              </a:spcAft>
            </a:pPr>
            <a:endParaRPr lang="uk-UA">
              <a:solidFill>
                <a:prstClr val="black"/>
              </a:solidFill>
              <a:latin typeface="Calibri" panose="020F0502020204030204"/>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pPr eaLnBrk="1" fontAlgn="auto" hangingPunct="1">
              <a:spcBef>
                <a:spcPts val="0"/>
              </a:spcBef>
              <a:spcAft>
                <a:spcPts val="0"/>
              </a:spcAft>
            </a:pPr>
            <a:fld id="{E11031DA-CC1A-4684-ADFA-C72BA26D588A}" type="slidenum">
              <a:rPr lang="uk-UA" smtClean="0">
                <a:solidFill>
                  <a:prstClr val="black"/>
                </a:solidFill>
                <a:latin typeface="Calibri" panose="020F0502020204030204"/>
              </a:rPr>
              <a:pPr eaLnBrk="1" fontAlgn="auto" hangingPunct="1">
                <a:spcBef>
                  <a:spcPts val="0"/>
                </a:spcBef>
                <a:spcAft>
                  <a:spcPts val="0"/>
                </a:spcAft>
              </a:pPr>
              <a:t>‹#›</a:t>
            </a:fld>
            <a:endParaRPr lang="uk-UA">
              <a:solidFill>
                <a:prstClr val="black"/>
              </a:solidFill>
              <a:latin typeface="Calibri" panose="020F0502020204030204"/>
            </a:endParaRPr>
          </a:p>
        </p:txBody>
      </p:sp>
    </p:spTree>
    <p:extLst>
      <p:ext uri="{BB962C8B-B14F-4D97-AF65-F5344CB8AC3E}">
        <p14:creationId xmlns:p14="http://schemas.microsoft.com/office/powerpoint/2010/main" val="2488721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42"/>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46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2160DF58-4709-4BC5-801B-9B6A214EF6FB}" type="slidenum">
              <a:rPr lang="ru-RU" altLang="ru-RU"/>
              <a:pPr>
                <a:defRPr/>
              </a:pPr>
              <a:t>‹#›</a:t>
            </a:fld>
            <a:endParaRPr lang="ru-RU" altLang="ru-RU"/>
          </a:p>
        </p:txBody>
      </p:sp>
      <p:sp>
        <p:nvSpPr>
          <p:cNvPr id="6" name="Rectangle 16"/>
          <p:cNvSpPr>
            <a:spLocks noGrp="1" noChangeArrowheads="1"/>
          </p:cNvSpPr>
          <p:nvPr>
            <p:ph type="dt" sz="half" idx="12"/>
          </p:nvPr>
        </p:nvSpPr>
        <p:spPr>
          <a:ln/>
        </p:spPr>
        <p:txBody>
          <a:bodyPr/>
          <a:lstStyle>
            <a:lvl1pPr>
              <a:defRPr/>
            </a:lvl1pPr>
          </a:lstStyle>
          <a:p>
            <a:pPr>
              <a:defRPr/>
            </a:pPr>
            <a:fld id="{92CADF1C-73C3-4E0C-89B4-394AEA9F112D}" type="datetime1">
              <a:rPr lang="ru-RU" altLang="ru-RU"/>
              <a:pPr>
                <a:defRPr/>
              </a:pPr>
              <a:t>05.12.2018</a:t>
            </a:fld>
            <a:endParaRPr lang="ru-RU" altLang="ru-RU"/>
          </a:p>
        </p:txBody>
      </p:sp>
    </p:spTree>
    <p:extLst>
      <p:ext uri="{BB962C8B-B14F-4D97-AF65-F5344CB8AC3E}">
        <p14:creationId xmlns:p14="http://schemas.microsoft.com/office/powerpoint/2010/main" val="208166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981200"/>
            <a:ext cx="4038600" cy="3886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981200"/>
            <a:ext cx="4038600" cy="3886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6" name="Rectangle 3"/>
          <p:cNvSpPr>
            <a:spLocks noGrp="1" noChangeArrowheads="1"/>
          </p:cNvSpPr>
          <p:nvPr>
            <p:ph type="sldNum" sz="quarter" idx="11"/>
          </p:nvPr>
        </p:nvSpPr>
        <p:spPr>
          <a:ln/>
        </p:spPr>
        <p:txBody>
          <a:bodyPr/>
          <a:lstStyle>
            <a:lvl1pPr>
              <a:defRPr/>
            </a:lvl1pPr>
          </a:lstStyle>
          <a:p>
            <a:pPr>
              <a:defRPr/>
            </a:pPr>
            <a:fld id="{8C11BD76-EEF1-4055-955C-DC1D3D412DCD}" type="slidenum">
              <a:rPr lang="ru-RU" altLang="ru-RU"/>
              <a:pPr>
                <a:defRPr/>
              </a:pPr>
              <a:t>‹#›</a:t>
            </a:fld>
            <a:endParaRPr lang="ru-RU" altLang="ru-RU"/>
          </a:p>
        </p:txBody>
      </p:sp>
      <p:sp>
        <p:nvSpPr>
          <p:cNvPr id="7" name="Rectangle 16"/>
          <p:cNvSpPr>
            <a:spLocks noGrp="1" noChangeArrowheads="1"/>
          </p:cNvSpPr>
          <p:nvPr>
            <p:ph type="dt" sz="half" idx="12"/>
          </p:nvPr>
        </p:nvSpPr>
        <p:spPr>
          <a:ln/>
        </p:spPr>
        <p:txBody>
          <a:bodyPr/>
          <a:lstStyle>
            <a:lvl1pPr>
              <a:defRPr/>
            </a:lvl1pPr>
          </a:lstStyle>
          <a:p>
            <a:pPr>
              <a:defRPr/>
            </a:pPr>
            <a:fld id="{51FE9157-1D6A-48B5-813D-56517DD325AE}" type="datetime1">
              <a:rPr lang="ru-RU" altLang="ru-RU"/>
              <a:pPr>
                <a:defRPr/>
              </a:pPr>
              <a:t>05.12.2018</a:t>
            </a:fld>
            <a:endParaRPr lang="ru-RU" altLang="ru-RU"/>
          </a:p>
        </p:txBody>
      </p:sp>
    </p:spTree>
    <p:extLst>
      <p:ext uri="{BB962C8B-B14F-4D97-AF65-F5344CB8AC3E}">
        <p14:creationId xmlns:p14="http://schemas.microsoft.com/office/powerpoint/2010/main" val="3915656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p:cNvSpPr>
            <a:spLocks noGrp="1"/>
          </p:cNvSpPr>
          <p:nvPr>
            <p:ph type="body" idx="1"/>
          </p:nvPr>
        </p:nvSpPr>
        <p:spPr>
          <a:xfrm>
            <a:off x="630242"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30242" y="2505076"/>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0" y="2505076"/>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8" name="Rectangle 3"/>
          <p:cNvSpPr>
            <a:spLocks noGrp="1" noChangeArrowheads="1"/>
          </p:cNvSpPr>
          <p:nvPr>
            <p:ph type="sldNum" sz="quarter" idx="11"/>
          </p:nvPr>
        </p:nvSpPr>
        <p:spPr>
          <a:ln/>
        </p:spPr>
        <p:txBody>
          <a:bodyPr/>
          <a:lstStyle>
            <a:lvl1pPr>
              <a:defRPr/>
            </a:lvl1pPr>
          </a:lstStyle>
          <a:p>
            <a:pPr>
              <a:defRPr/>
            </a:pPr>
            <a:fld id="{668F1D01-F97A-47FB-BE11-FFDDFA697253}" type="slidenum">
              <a:rPr lang="ru-RU" altLang="ru-RU"/>
              <a:pPr>
                <a:defRPr/>
              </a:pPr>
              <a:t>‹#›</a:t>
            </a:fld>
            <a:endParaRPr lang="ru-RU" altLang="ru-RU"/>
          </a:p>
        </p:txBody>
      </p:sp>
      <p:sp>
        <p:nvSpPr>
          <p:cNvPr id="9" name="Rectangle 16"/>
          <p:cNvSpPr>
            <a:spLocks noGrp="1" noChangeArrowheads="1"/>
          </p:cNvSpPr>
          <p:nvPr>
            <p:ph type="dt" sz="half" idx="12"/>
          </p:nvPr>
        </p:nvSpPr>
        <p:spPr>
          <a:ln/>
        </p:spPr>
        <p:txBody>
          <a:bodyPr/>
          <a:lstStyle>
            <a:lvl1pPr>
              <a:defRPr/>
            </a:lvl1pPr>
          </a:lstStyle>
          <a:p>
            <a:pPr>
              <a:defRPr/>
            </a:pPr>
            <a:fld id="{94CCB57A-7742-4349-B169-5ED1C47B1680}" type="datetime1">
              <a:rPr lang="ru-RU" altLang="ru-RU"/>
              <a:pPr>
                <a:defRPr/>
              </a:pPr>
              <a:t>05.12.2018</a:t>
            </a:fld>
            <a:endParaRPr lang="ru-RU" altLang="ru-RU"/>
          </a:p>
        </p:txBody>
      </p:sp>
    </p:spTree>
    <p:extLst>
      <p:ext uri="{BB962C8B-B14F-4D97-AF65-F5344CB8AC3E}">
        <p14:creationId xmlns:p14="http://schemas.microsoft.com/office/powerpoint/2010/main" val="399436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4" name="Rectangle 3"/>
          <p:cNvSpPr>
            <a:spLocks noGrp="1" noChangeArrowheads="1"/>
          </p:cNvSpPr>
          <p:nvPr>
            <p:ph type="sldNum" sz="quarter" idx="11"/>
          </p:nvPr>
        </p:nvSpPr>
        <p:spPr>
          <a:ln/>
        </p:spPr>
        <p:txBody>
          <a:bodyPr/>
          <a:lstStyle>
            <a:lvl1pPr>
              <a:defRPr/>
            </a:lvl1pPr>
          </a:lstStyle>
          <a:p>
            <a:pPr>
              <a:defRPr/>
            </a:pPr>
            <a:fld id="{FF9E4276-7B76-40BA-BF26-7463D6F026CD}" type="slidenum">
              <a:rPr lang="ru-RU" altLang="ru-RU"/>
              <a:pPr>
                <a:defRPr/>
              </a:pPr>
              <a:t>‹#›</a:t>
            </a:fld>
            <a:endParaRPr lang="ru-RU" altLang="ru-RU"/>
          </a:p>
        </p:txBody>
      </p:sp>
      <p:sp>
        <p:nvSpPr>
          <p:cNvPr id="5" name="Rectangle 16"/>
          <p:cNvSpPr>
            <a:spLocks noGrp="1" noChangeArrowheads="1"/>
          </p:cNvSpPr>
          <p:nvPr>
            <p:ph type="dt" sz="half" idx="12"/>
          </p:nvPr>
        </p:nvSpPr>
        <p:spPr>
          <a:ln/>
        </p:spPr>
        <p:txBody>
          <a:bodyPr/>
          <a:lstStyle>
            <a:lvl1pPr>
              <a:defRPr/>
            </a:lvl1pPr>
          </a:lstStyle>
          <a:p>
            <a:pPr>
              <a:defRPr/>
            </a:pPr>
            <a:fld id="{0EE2A721-FA08-4FD8-94EB-56B281BE0E4F}" type="datetime1">
              <a:rPr lang="ru-RU" altLang="ru-RU"/>
              <a:pPr>
                <a:defRPr/>
              </a:pPr>
              <a:t>05.12.2018</a:t>
            </a:fld>
            <a:endParaRPr lang="ru-RU" altLang="ru-RU"/>
          </a:p>
        </p:txBody>
      </p:sp>
    </p:spTree>
    <p:extLst>
      <p:ext uri="{BB962C8B-B14F-4D97-AF65-F5344CB8AC3E}">
        <p14:creationId xmlns:p14="http://schemas.microsoft.com/office/powerpoint/2010/main" val="262203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3" name="Rectangle 3"/>
          <p:cNvSpPr>
            <a:spLocks noGrp="1" noChangeArrowheads="1"/>
          </p:cNvSpPr>
          <p:nvPr>
            <p:ph type="sldNum" sz="quarter" idx="11"/>
          </p:nvPr>
        </p:nvSpPr>
        <p:spPr>
          <a:ln/>
        </p:spPr>
        <p:txBody>
          <a:bodyPr/>
          <a:lstStyle>
            <a:lvl1pPr>
              <a:defRPr/>
            </a:lvl1pPr>
          </a:lstStyle>
          <a:p>
            <a:pPr>
              <a:defRPr/>
            </a:pPr>
            <a:fld id="{4F74AAEF-7458-4ABF-833B-1D830E27B491}" type="slidenum">
              <a:rPr lang="ru-RU" altLang="ru-RU"/>
              <a:pPr>
                <a:defRPr/>
              </a:pPr>
              <a:t>‹#›</a:t>
            </a:fld>
            <a:endParaRPr lang="ru-RU" altLang="ru-RU"/>
          </a:p>
        </p:txBody>
      </p:sp>
      <p:sp>
        <p:nvSpPr>
          <p:cNvPr id="4" name="Rectangle 16"/>
          <p:cNvSpPr>
            <a:spLocks noGrp="1" noChangeArrowheads="1"/>
          </p:cNvSpPr>
          <p:nvPr>
            <p:ph type="dt" sz="half" idx="12"/>
          </p:nvPr>
        </p:nvSpPr>
        <p:spPr>
          <a:ln/>
        </p:spPr>
        <p:txBody>
          <a:bodyPr/>
          <a:lstStyle>
            <a:lvl1pPr>
              <a:defRPr/>
            </a:lvl1pPr>
          </a:lstStyle>
          <a:p>
            <a:pPr>
              <a:defRPr/>
            </a:pPr>
            <a:fld id="{A21538C2-E67C-460E-8388-EB9E8D0CC838}" type="datetime1">
              <a:rPr lang="ru-RU" altLang="ru-RU"/>
              <a:pPr>
                <a:defRPr/>
              </a:pPr>
              <a:t>05.12.2018</a:t>
            </a:fld>
            <a:endParaRPr lang="ru-RU" altLang="ru-RU"/>
          </a:p>
        </p:txBody>
      </p:sp>
      <p:pic>
        <p:nvPicPr>
          <p:cNvPr id="5" name="Picture 26" descr="j0186615"/>
          <p:cNvPicPr>
            <a:picLocks noChangeAspect="1" noChangeArrowheads="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3948"/>
            <a:ext cx="1035050" cy="103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48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42" y="457200"/>
            <a:ext cx="2949575"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30242" y="2057402"/>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6" name="Rectangle 3"/>
          <p:cNvSpPr>
            <a:spLocks noGrp="1" noChangeArrowheads="1"/>
          </p:cNvSpPr>
          <p:nvPr>
            <p:ph type="sldNum" sz="quarter" idx="11"/>
          </p:nvPr>
        </p:nvSpPr>
        <p:spPr>
          <a:ln/>
        </p:spPr>
        <p:txBody>
          <a:bodyPr/>
          <a:lstStyle>
            <a:lvl1pPr>
              <a:defRPr/>
            </a:lvl1pPr>
          </a:lstStyle>
          <a:p>
            <a:pPr>
              <a:defRPr/>
            </a:pPr>
            <a:fld id="{D8E689B7-CEE5-4D66-B609-31E98F974E16}" type="slidenum">
              <a:rPr lang="ru-RU" altLang="ru-RU"/>
              <a:pPr>
                <a:defRPr/>
              </a:pPr>
              <a:t>‹#›</a:t>
            </a:fld>
            <a:endParaRPr lang="ru-RU" altLang="ru-RU"/>
          </a:p>
        </p:txBody>
      </p:sp>
      <p:sp>
        <p:nvSpPr>
          <p:cNvPr id="7" name="Rectangle 16"/>
          <p:cNvSpPr>
            <a:spLocks noGrp="1" noChangeArrowheads="1"/>
          </p:cNvSpPr>
          <p:nvPr>
            <p:ph type="dt" sz="half" idx="12"/>
          </p:nvPr>
        </p:nvSpPr>
        <p:spPr>
          <a:ln/>
        </p:spPr>
        <p:txBody>
          <a:bodyPr/>
          <a:lstStyle>
            <a:lvl1pPr>
              <a:defRPr/>
            </a:lvl1pPr>
          </a:lstStyle>
          <a:p>
            <a:pPr>
              <a:defRPr/>
            </a:pPr>
            <a:fld id="{D9038EF0-9D78-4AFD-8BA1-1393CA1D4378}" type="datetime1">
              <a:rPr lang="ru-RU" altLang="ru-RU"/>
              <a:pPr>
                <a:defRPr/>
              </a:pPr>
              <a:t>05.12.2018</a:t>
            </a:fld>
            <a:endParaRPr lang="ru-RU" altLang="ru-RU"/>
          </a:p>
        </p:txBody>
      </p:sp>
    </p:spTree>
    <p:extLst>
      <p:ext uri="{BB962C8B-B14F-4D97-AF65-F5344CB8AC3E}">
        <p14:creationId xmlns:p14="http://schemas.microsoft.com/office/powerpoint/2010/main" val="3781111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42" y="457200"/>
            <a:ext cx="2949575"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630242" y="2057402"/>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6" name="Rectangle 3"/>
          <p:cNvSpPr>
            <a:spLocks noGrp="1" noChangeArrowheads="1"/>
          </p:cNvSpPr>
          <p:nvPr>
            <p:ph type="sldNum" sz="quarter" idx="11"/>
          </p:nvPr>
        </p:nvSpPr>
        <p:spPr>
          <a:ln/>
        </p:spPr>
        <p:txBody>
          <a:bodyPr/>
          <a:lstStyle>
            <a:lvl1pPr>
              <a:defRPr/>
            </a:lvl1pPr>
          </a:lstStyle>
          <a:p>
            <a:pPr>
              <a:defRPr/>
            </a:pPr>
            <a:fld id="{4A8CAFE8-A085-419F-99A1-AFB823224456}" type="slidenum">
              <a:rPr lang="ru-RU" altLang="ru-RU"/>
              <a:pPr>
                <a:defRPr/>
              </a:pPr>
              <a:t>‹#›</a:t>
            </a:fld>
            <a:endParaRPr lang="ru-RU" altLang="ru-RU"/>
          </a:p>
        </p:txBody>
      </p:sp>
      <p:sp>
        <p:nvSpPr>
          <p:cNvPr id="7" name="Rectangle 16"/>
          <p:cNvSpPr>
            <a:spLocks noGrp="1" noChangeArrowheads="1"/>
          </p:cNvSpPr>
          <p:nvPr>
            <p:ph type="dt" sz="half" idx="12"/>
          </p:nvPr>
        </p:nvSpPr>
        <p:spPr>
          <a:ln/>
        </p:spPr>
        <p:txBody>
          <a:bodyPr/>
          <a:lstStyle>
            <a:lvl1pPr>
              <a:defRPr/>
            </a:lvl1pPr>
          </a:lstStyle>
          <a:p>
            <a:pPr>
              <a:defRPr/>
            </a:pPr>
            <a:fld id="{6E7DAA2F-7A2A-4F48-866D-F4984FE4B35F}" type="datetime1">
              <a:rPr lang="ru-RU" altLang="ru-RU"/>
              <a:pPr>
                <a:defRPr/>
              </a:pPr>
              <a:t>05.12.2018</a:t>
            </a:fld>
            <a:endParaRPr lang="ru-RU" altLang="ru-RU"/>
          </a:p>
        </p:txBody>
      </p:sp>
    </p:spTree>
    <p:extLst>
      <p:ext uri="{BB962C8B-B14F-4D97-AF65-F5344CB8AC3E}">
        <p14:creationId xmlns:p14="http://schemas.microsoft.com/office/powerpoint/2010/main" val="347541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274"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ru-RU" altLang="ru-RU"/>
          </a:p>
        </p:txBody>
      </p:sp>
      <p:sp>
        <p:nvSpPr>
          <p:cNvPr id="310275"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D392A6E6-A3DC-46D0-B52D-19FD41A8C63C}" type="slidenum">
              <a:rPr lang="ru-RU" altLang="ru-RU"/>
              <a:pPr>
                <a:defRPr/>
              </a:pPr>
              <a:t>‹#›</a:t>
            </a:fld>
            <a:endParaRPr lang="ru-RU" altLang="ru-RU"/>
          </a:p>
        </p:txBody>
      </p:sp>
      <p:grpSp>
        <p:nvGrpSpPr>
          <p:cNvPr id="1028" name="Group 4"/>
          <p:cNvGrpSpPr>
            <a:grpSpLocks/>
          </p:cNvGrpSpPr>
          <p:nvPr/>
        </p:nvGrpSpPr>
        <p:grpSpPr bwMode="auto">
          <a:xfrm>
            <a:off x="0" y="2"/>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ru-RU" altLang="ru-RU" sz="2400">
                <a:latin typeface="Verdana" panose="020B0604030504040204" pitchFamily="34"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altLang="ru-RU" sz="2400">
                <a:latin typeface="Verdana" panose="020B0604030504040204" pitchFamily="34"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altLang="ru-RU">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altLang="ru-RU">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altLang="ru-RU">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altLang="ru-RU">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altLang="ru-RU" sz="2400">
                <a:latin typeface="Verdana" panose="020B0604030504040204" pitchFamily="34"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altLang="ru-RU">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altLang="ru-RU">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dirty="0"/>
              <a:t>Образец заголовка</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310288" name="Rectangle 16"/>
          <p:cNvSpPr>
            <a:spLocks noGrp="1" noChangeArrowheads="1"/>
          </p:cNvSpPr>
          <p:nvPr>
            <p:ph type="dt" sz="half" idx="2"/>
          </p:nvPr>
        </p:nvSpPr>
        <p:spPr bwMode="auto">
          <a:xfrm>
            <a:off x="457200" y="6245226"/>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fld id="{2BBE22FA-8726-4707-AA91-70517B9E1FA5}" type="datetime1">
              <a:rPr lang="ru-RU" altLang="ru-RU"/>
              <a:pPr>
                <a:defRPr/>
              </a:pPr>
              <a:t>05.12.2018</a:t>
            </a:fld>
            <a:endParaRPr lang="ru-RU" altLang="ru-RU"/>
          </a:p>
        </p:txBody>
      </p:sp>
      <p:pic>
        <p:nvPicPr>
          <p:cNvPr id="17" name="Picture 26" descr="j0186615"/>
          <p:cNvPicPr>
            <a:picLocks noChangeAspect="1" noChangeArrowheads="1" noCrop="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28576"/>
            <a:ext cx="1035050" cy="103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 id="2147483694" r:id="rId7"/>
    <p:sldLayoutId id="2147483693" r:id="rId8"/>
    <p:sldLayoutId id="2147483692" r:id="rId9"/>
    <p:sldLayoutId id="2147483691" r:id="rId10"/>
    <p:sldLayoutId id="2147483690" r:id="rId11"/>
  </p:sldLayoutIdLst>
  <p:hf hdr="0" ftr="0" dt="0"/>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defRPr>
      </a:lvl2pPr>
      <a:lvl3pPr algn="l" rtl="0" eaLnBrk="0" fontAlgn="base" hangingPunct="0">
        <a:spcBef>
          <a:spcPct val="0"/>
        </a:spcBef>
        <a:spcAft>
          <a:spcPct val="0"/>
        </a:spcAft>
        <a:defRPr sz="4400">
          <a:solidFill>
            <a:schemeClr val="tx1"/>
          </a:solidFill>
          <a:latin typeface="Arial" panose="020B0604020202020204" pitchFamily="34" charset="0"/>
        </a:defRPr>
      </a:lvl3pPr>
      <a:lvl4pPr algn="l" rtl="0" eaLnBrk="0" fontAlgn="base" hangingPunct="0">
        <a:spcBef>
          <a:spcPct val="0"/>
        </a:spcBef>
        <a:spcAft>
          <a:spcPct val="0"/>
        </a:spcAft>
        <a:defRPr sz="4400">
          <a:solidFill>
            <a:schemeClr val="tx1"/>
          </a:solidFill>
          <a:latin typeface="Arial" panose="020B0604020202020204" pitchFamily="34" charset="0"/>
        </a:defRPr>
      </a:lvl4pPr>
      <a:lvl5pPr algn="l" rtl="0" eaLnBrk="0" fontAlgn="base" hangingPunct="0">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195772"/>
            <a:ext cx="7862207" cy="1939314"/>
          </a:xfrm>
          <a:prstGeom prst="rect">
            <a:avLst/>
          </a:prstGeom>
        </p:spPr>
        <p:txBody>
          <a:bodyPr vert="horz" lIns="91440" tIns="45720" rIns="91440" bIns="45720" rtlCol="0" anchor="ctr">
            <a:normAutofit/>
          </a:bodyPr>
          <a:lstStyle/>
          <a:p>
            <a:r>
              <a:rPr lang="uk-UA" dirty="0"/>
              <a:t>Клацніть, щоб редагувати стиль зразка заголовка</a:t>
            </a:r>
            <a:endParaRPr lang="en-US" dirty="0"/>
          </a:p>
        </p:txBody>
      </p:sp>
      <p:sp>
        <p:nvSpPr>
          <p:cNvPr id="3" name="Text Placeholder 2"/>
          <p:cNvSpPr>
            <a:spLocks noGrp="1"/>
          </p:cNvSpPr>
          <p:nvPr>
            <p:ph type="body" idx="1"/>
          </p:nvPr>
        </p:nvSpPr>
        <p:spPr>
          <a:xfrm>
            <a:off x="628650" y="3428999"/>
            <a:ext cx="7886700" cy="2747963"/>
          </a:xfrm>
          <a:prstGeom prst="rect">
            <a:avLst/>
          </a:prstGeom>
        </p:spPr>
        <p:txBody>
          <a:bodyPr vert="horz" lIns="91440" tIns="45720" rIns="91440" bIns="45720" rtlCol="0">
            <a:normAutofit/>
          </a:bodyPr>
          <a:lstStyle/>
          <a:p>
            <a:pPr lvl="0"/>
            <a:r>
              <a:rPr lang="uk-UA" dirty="0"/>
              <a:t>Відредагуйте стиль зразка тексту</a:t>
            </a:r>
          </a:p>
        </p:txBody>
      </p:sp>
      <p:pic>
        <p:nvPicPr>
          <p:cNvPr id="9" name="Рисунок 8">
            <a:extLst>
              <a:ext uri="{FF2B5EF4-FFF2-40B4-BE49-F238E27FC236}">
                <a16:creationId xmlns="" xmlns:a16="http://schemas.microsoft.com/office/drawing/2014/main" id="{01DD65CF-381C-41B9-974D-F12E2BACD9C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06933" y="2000"/>
            <a:ext cx="2737067" cy="1122028"/>
          </a:xfrm>
          <a:prstGeom prst="rect">
            <a:avLst/>
          </a:prstGeom>
        </p:spPr>
      </p:pic>
    </p:spTree>
    <p:extLst>
      <p:ext uri="{BB962C8B-B14F-4D97-AF65-F5344CB8AC3E}">
        <p14:creationId xmlns:p14="http://schemas.microsoft.com/office/powerpoint/2010/main" val="127265299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defTabSz="914400" rtl="0" eaLnBrk="1" latinLnBrk="0" hangingPunct="1">
        <a:lnSpc>
          <a:spcPct val="90000"/>
        </a:lnSpc>
        <a:spcBef>
          <a:spcPct val="0"/>
        </a:spcBef>
        <a:buNone/>
        <a:defRPr sz="4000" kern="1200" cap="all" spc="15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6.jpe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12.xml"/><Relationship Id="rId16" Type="http://schemas.openxmlformats.org/officeDocument/2006/relationships/image" Target="../media/image21.jpe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jpe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jpeg"/><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8172400" y="0"/>
            <a:ext cx="971600" cy="6858000"/>
          </a:xfrm>
          <a:prstGeom prst="rect">
            <a:avLst/>
          </a:prstGeom>
          <a:gradFill flip="none" rotWithShape="1">
            <a:gsLst>
              <a:gs pos="0">
                <a:srgbClr val="0070C0"/>
              </a:gs>
              <a:gs pos="100000">
                <a:schemeClr val="accent1">
                  <a:lumMod val="20000"/>
                  <a:lumOff val="8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5126" name="Text Box 3"/>
          <p:cNvSpPr txBox="1">
            <a:spLocks noChangeArrowheads="1"/>
          </p:cNvSpPr>
          <p:nvPr/>
        </p:nvSpPr>
        <p:spPr bwMode="auto">
          <a:xfrm>
            <a:off x="5146154" y="2351782"/>
            <a:ext cx="3963340" cy="1200329"/>
          </a:xfrm>
          <a:prstGeom prst="rect">
            <a:avLst/>
          </a:prstGeom>
          <a:solidFill>
            <a:schemeClr val="accent2">
              <a:lumMod val="60000"/>
              <a:lumOff val="40000"/>
            </a:schemeClr>
          </a:solidFill>
          <a:ln>
            <a:noFill/>
          </a:ln>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uk-UA" altLang="ru-RU" sz="3600" b="1" i="1" dirty="0" smtClean="0">
                <a:solidFill>
                  <a:srgbClr val="0070C0"/>
                </a:solidFill>
                <a:latin typeface="+mn-lt"/>
              </a:rPr>
              <a:t>Моніторинг </a:t>
            </a:r>
          </a:p>
          <a:p>
            <a:pPr algn="ctr" eaLnBrk="1" hangingPunct="1">
              <a:spcBef>
                <a:spcPct val="0"/>
              </a:spcBef>
              <a:buClrTx/>
              <a:buSzTx/>
              <a:buFontTx/>
              <a:buNone/>
            </a:pPr>
            <a:r>
              <a:rPr lang="uk-UA" altLang="ru-RU" sz="3600" b="1" i="1" dirty="0" smtClean="0">
                <a:solidFill>
                  <a:srgbClr val="0070C0"/>
                </a:solidFill>
                <a:latin typeface="+mn-lt"/>
              </a:rPr>
              <a:t>ЦСР в Україні</a:t>
            </a:r>
            <a:endParaRPr lang="en-US" altLang="ru-RU" sz="3600" b="1" dirty="0">
              <a:solidFill>
                <a:srgbClr val="0066FF"/>
              </a:solidFill>
              <a:latin typeface="Tahoma" panose="020B0604030504040204" pitchFamily="34" charset="0"/>
            </a:endParaRPr>
          </a:p>
        </p:txBody>
      </p:sp>
      <p:sp>
        <p:nvSpPr>
          <p:cNvPr id="9" name="Line 4"/>
          <p:cNvSpPr>
            <a:spLocks noChangeShapeType="1"/>
          </p:cNvSpPr>
          <p:nvPr/>
        </p:nvSpPr>
        <p:spPr bwMode="auto">
          <a:xfrm flipV="1">
            <a:off x="-100688" y="1556792"/>
            <a:ext cx="8243888" cy="0"/>
          </a:xfrm>
          <a:prstGeom prst="line">
            <a:avLst/>
          </a:prstGeom>
          <a:noFill/>
          <a:ln w="12700" algn="ctr">
            <a:solidFill>
              <a:srgbClr val="8A8AB9"/>
            </a:solidFill>
            <a:miter lim="800000"/>
            <a:headEnd/>
            <a:tailEnd/>
          </a:ln>
          <a:extLst>
            <a:ext uri="{909E8E84-426E-40DD-AFC4-6F175D3DCCD1}">
              <a14:hiddenFill xmlns:a14="http://schemas.microsoft.com/office/drawing/2010/main">
                <a:noFill/>
              </a14:hiddenFill>
            </a:ext>
          </a:extLst>
        </p:spPr>
        <p:txBody>
          <a:bodyPr wrap="none" anchor="ctr"/>
          <a:lstStyle/>
          <a:p>
            <a:endParaRPr lang="uk-UA"/>
          </a:p>
        </p:txBody>
      </p:sp>
      <p:sp>
        <p:nvSpPr>
          <p:cNvPr id="5128" name="Rectangle 6"/>
          <p:cNvSpPr>
            <a:spLocks noChangeArrowheads="1"/>
          </p:cNvSpPr>
          <p:nvPr/>
        </p:nvSpPr>
        <p:spPr bwMode="auto">
          <a:xfrm>
            <a:off x="5795963" y="3500440"/>
            <a:ext cx="23764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endParaRPr lang="en-US" altLang="ru-RU" sz="1800" b="1" dirty="0">
              <a:solidFill>
                <a:srgbClr val="0070C0"/>
              </a:solidFill>
              <a:latin typeface="Calibri" panose="020F0502020204030204" pitchFamily="34" charset="0"/>
            </a:endParaRPr>
          </a:p>
          <a:p>
            <a:pPr algn="r" eaLnBrk="1" hangingPunct="1">
              <a:spcBef>
                <a:spcPct val="0"/>
              </a:spcBef>
              <a:buClrTx/>
              <a:buSzTx/>
              <a:buFontTx/>
              <a:buNone/>
            </a:pPr>
            <a:endParaRPr lang="uk-UA" altLang="ru-RU" sz="1800" dirty="0">
              <a:solidFill>
                <a:srgbClr val="558ED5"/>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2" y="2145345"/>
            <a:ext cx="5119111" cy="3356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49" y="21498"/>
            <a:ext cx="8172450"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43" y="6022787"/>
            <a:ext cx="9144000" cy="833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166653" y="4881862"/>
            <a:ext cx="3026246" cy="707886"/>
          </a:xfrm>
          <a:prstGeom prst="rect">
            <a:avLst/>
          </a:prstGeom>
          <a:noFill/>
        </p:spPr>
        <p:txBody>
          <a:bodyPr wrap="square" rtlCol="0">
            <a:spAutoFit/>
          </a:bodyPr>
          <a:lstStyle/>
          <a:p>
            <a:r>
              <a:rPr lang="uk-UA" sz="2000" dirty="0" smtClean="0"/>
              <a:t>ОЛЕНА НИЖНИК,</a:t>
            </a:r>
          </a:p>
          <a:p>
            <a:r>
              <a:rPr lang="uk-UA" sz="2000" dirty="0"/>
              <a:t>к</a:t>
            </a:r>
            <a:r>
              <a:rPr lang="uk-UA" sz="2000" dirty="0" smtClean="0"/>
              <a:t>онсультант ЮНІСЕФ </a:t>
            </a:r>
            <a:endParaRPr lang="uk-UA"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Line 4"/>
          <p:cNvSpPr>
            <a:spLocks noChangeShapeType="1"/>
          </p:cNvSpPr>
          <p:nvPr/>
        </p:nvSpPr>
        <p:spPr bwMode="auto">
          <a:xfrm flipV="1">
            <a:off x="-100688" y="1556792"/>
            <a:ext cx="8243888" cy="0"/>
          </a:xfrm>
          <a:prstGeom prst="line">
            <a:avLst/>
          </a:prstGeom>
          <a:noFill/>
          <a:ln w="12700" algn="ctr">
            <a:solidFill>
              <a:srgbClr val="8A8AB9"/>
            </a:solidFill>
            <a:miter lim="800000"/>
            <a:headEnd/>
            <a:tailEnd/>
          </a:ln>
          <a:extLst>
            <a:ext uri="{909E8E84-426E-40DD-AFC4-6F175D3DCCD1}">
              <a14:hiddenFill xmlns:a14="http://schemas.microsoft.com/office/drawing/2010/main">
                <a:noFill/>
              </a14:hiddenFill>
            </a:ext>
          </a:extLst>
        </p:spPr>
        <p:txBody>
          <a:bodyPr wrap="none" anchor="ctr"/>
          <a:lstStyle/>
          <a:p>
            <a:endParaRPr lang="uk-UA"/>
          </a:p>
        </p:txBody>
      </p:sp>
      <p:sp>
        <p:nvSpPr>
          <p:cNvPr id="5128" name="Rectangle 6"/>
          <p:cNvSpPr>
            <a:spLocks noChangeArrowheads="1"/>
          </p:cNvSpPr>
          <p:nvPr/>
        </p:nvSpPr>
        <p:spPr bwMode="auto">
          <a:xfrm>
            <a:off x="5795963" y="3500440"/>
            <a:ext cx="23764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endParaRPr lang="en-US" altLang="ru-RU" sz="1800" b="1" dirty="0">
              <a:solidFill>
                <a:srgbClr val="0070C0"/>
              </a:solidFill>
              <a:latin typeface="Calibri" panose="020F0502020204030204" pitchFamily="34" charset="0"/>
            </a:endParaRPr>
          </a:p>
          <a:p>
            <a:pPr algn="r" eaLnBrk="1" hangingPunct="1">
              <a:spcBef>
                <a:spcPct val="0"/>
              </a:spcBef>
              <a:buClrTx/>
              <a:buSzTx/>
              <a:buFontTx/>
              <a:buNone/>
            </a:pPr>
            <a:endParaRPr lang="uk-UA" altLang="ru-RU" sz="1800" dirty="0">
              <a:solidFill>
                <a:srgbClr val="558ED5"/>
              </a:solidFill>
            </a:endParaRPr>
          </a:p>
        </p:txBody>
      </p:sp>
      <p:pic>
        <p:nvPicPr>
          <p:cNvPr id="2051" name="Picture 3" descr="D:\Users\Ancor\Documents\Documents\2018\SDGs\Новая папка\1817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0"/>
            <a:ext cx="1663194" cy="133720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3296"/>
            <a:ext cx="9144000" cy="767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Таблица 7"/>
          <p:cNvGraphicFramePr>
            <a:graphicFrameLocks noGrp="1"/>
          </p:cNvGraphicFramePr>
          <p:nvPr>
            <p:extLst>
              <p:ext uri="{D42A27DB-BD31-4B8C-83A1-F6EECF244321}">
                <p14:modId xmlns:p14="http://schemas.microsoft.com/office/powerpoint/2010/main" val="3662940910"/>
              </p:ext>
            </p:extLst>
          </p:nvPr>
        </p:nvGraphicFramePr>
        <p:xfrm>
          <a:off x="151025" y="1595308"/>
          <a:ext cx="8964489" cy="4644193"/>
        </p:xfrm>
        <a:graphic>
          <a:graphicData uri="http://schemas.openxmlformats.org/drawingml/2006/table">
            <a:tbl>
              <a:tblPr firstRow="1" firstCol="1" bandRow="1" bandCol="1"/>
              <a:tblGrid>
                <a:gridCol w="1907705"/>
                <a:gridCol w="3809414"/>
                <a:gridCol w="3247370"/>
              </a:tblGrid>
              <a:tr h="768877">
                <a:tc>
                  <a:txBody>
                    <a:bodyPr/>
                    <a:lstStyle/>
                    <a:p>
                      <a:pPr algn="ctr">
                        <a:lnSpc>
                          <a:spcPct val="107000"/>
                        </a:lnSpc>
                        <a:spcAft>
                          <a:spcPts val="0"/>
                        </a:spcAft>
                      </a:pPr>
                      <a:r>
                        <a:rPr lang="uk-UA" sz="2000" b="1" dirty="0">
                          <a:solidFill>
                            <a:schemeClr val="bg1"/>
                          </a:solidFill>
                          <a:effectLst/>
                          <a:latin typeface="Times New Roman"/>
                          <a:ea typeface="Calibri"/>
                          <a:cs typeface="Times New Roman"/>
                        </a:rPr>
                        <a:t>Ціль</a:t>
                      </a:r>
                      <a:endParaRPr lang="uk-UA" sz="2000" dirty="0">
                        <a:solidFill>
                          <a:schemeClr val="bg1"/>
                        </a:solidFill>
                        <a:effectLst/>
                        <a:latin typeface="Calibri"/>
                        <a:ea typeface="Calibri"/>
                        <a:cs typeface="Times New Roman"/>
                      </a:endParaRPr>
                    </a:p>
                  </a:txBody>
                  <a:tcPr marL="20959" marR="20959" marT="0" marB="0">
                    <a:lnL w="19050" cap="flat" cmpd="dbl" algn="ctr">
                      <a:solidFill>
                        <a:srgbClr val="1F4E79"/>
                      </a:solidFill>
                      <a:prstDash val="solid"/>
                      <a:round/>
                      <a:headEnd type="none" w="med" len="med"/>
                      <a:tailEnd type="none" w="med" len="med"/>
                    </a:lnL>
                    <a:lnR w="19050" cap="flat" cmpd="dbl" algn="ctr">
                      <a:solidFill>
                        <a:srgbClr val="1F4E79"/>
                      </a:solidFill>
                      <a:prstDash val="solid"/>
                      <a:round/>
                      <a:headEnd type="none" w="med" len="med"/>
                      <a:tailEnd type="none" w="med" len="med"/>
                    </a:lnR>
                    <a:lnT w="19050" cap="flat" cmpd="dbl" algn="ctr">
                      <a:solidFill>
                        <a:srgbClr val="1F4E79"/>
                      </a:solidFill>
                      <a:prstDash val="solid"/>
                      <a:round/>
                      <a:headEnd type="none" w="med" len="med"/>
                      <a:tailEnd type="none" w="med" len="med"/>
                    </a:lnT>
                    <a:lnB w="19050" cap="flat" cmpd="dbl" algn="ctr">
                      <a:solidFill>
                        <a:srgbClr val="1F4E79"/>
                      </a:solidFill>
                      <a:prstDash val="solid"/>
                      <a:round/>
                      <a:headEnd type="none" w="med" len="med"/>
                      <a:tailEnd type="none" w="med" len="med"/>
                    </a:lnB>
                    <a:solidFill>
                      <a:srgbClr val="002060"/>
                    </a:solidFill>
                  </a:tcPr>
                </a:tc>
                <a:tc>
                  <a:txBody>
                    <a:bodyPr/>
                    <a:lstStyle/>
                    <a:p>
                      <a:pPr algn="ctr">
                        <a:lnSpc>
                          <a:spcPct val="107000"/>
                        </a:lnSpc>
                        <a:spcAft>
                          <a:spcPts val="0"/>
                        </a:spcAft>
                      </a:pPr>
                      <a:r>
                        <a:rPr lang="ru-RU" sz="2000" b="1" dirty="0" err="1">
                          <a:solidFill>
                            <a:schemeClr val="bg1"/>
                          </a:solidFill>
                          <a:effectLst/>
                          <a:latin typeface="Times New Roman"/>
                          <a:ea typeface="Calibri"/>
                          <a:cs typeface="Times New Roman"/>
                        </a:rPr>
                        <a:t>Конвенція</a:t>
                      </a:r>
                      <a:r>
                        <a:rPr lang="ru-RU" sz="2000" b="1" dirty="0">
                          <a:solidFill>
                            <a:schemeClr val="bg1"/>
                          </a:solidFill>
                          <a:effectLst/>
                          <a:latin typeface="Times New Roman"/>
                          <a:ea typeface="Calibri"/>
                          <a:cs typeface="Times New Roman"/>
                        </a:rPr>
                        <a:t> про права </a:t>
                      </a:r>
                      <a:r>
                        <a:rPr lang="ru-RU" sz="2000" b="1" dirty="0" err="1">
                          <a:solidFill>
                            <a:schemeClr val="bg1"/>
                          </a:solidFill>
                          <a:effectLst/>
                          <a:latin typeface="Times New Roman"/>
                          <a:ea typeface="Calibri"/>
                          <a:cs typeface="Times New Roman"/>
                        </a:rPr>
                        <a:t>дитини</a:t>
                      </a:r>
                      <a:endParaRPr lang="uk-UA" sz="2000" dirty="0">
                        <a:solidFill>
                          <a:schemeClr val="bg1"/>
                        </a:solidFill>
                        <a:effectLst/>
                        <a:latin typeface="Calibri"/>
                        <a:ea typeface="Calibri"/>
                        <a:cs typeface="Times New Roman"/>
                      </a:endParaRPr>
                    </a:p>
                  </a:txBody>
                  <a:tcPr marL="20959" marR="20959" marT="0" marB="0">
                    <a:lnL w="19050" cap="flat" cmpd="dbl" algn="ctr">
                      <a:solidFill>
                        <a:srgbClr val="1F4E79"/>
                      </a:solidFill>
                      <a:prstDash val="solid"/>
                      <a:round/>
                      <a:headEnd type="none" w="med" len="med"/>
                      <a:tailEnd type="none" w="med" len="med"/>
                    </a:lnL>
                    <a:lnR w="19050" cap="flat" cmpd="dbl" algn="ctr">
                      <a:solidFill>
                        <a:srgbClr val="1F4E79"/>
                      </a:solidFill>
                      <a:prstDash val="solid"/>
                      <a:round/>
                      <a:headEnd type="none" w="med" len="med"/>
                      <a:tailEnd type="none" w="med" len="med"/>
                    </a:lnR>
                    <a:lnT w="19050" cap="flat" cmpd="dbl" algn="ctr">
                      <a:solidFill>
                        <a:srgbClr val="1F4E79"/>
                      </a:solidFill>
                      <a:prstDash val="solid"/>
                      <a:round/>
                      <a:headEnd type="none" w="med" len="med"/>
                      <a:tailEnd type="none" w="med" len="med"/>
                    </a:lnT>
                    <a:lnB w="19050" cap="flat" cmpd="dbl" algn="ctr">
                      <a:solidFill>
                        <a:srgbClr val="1F4E79"/>
                      </a:solidFill>
                      <a:prstDash val="solid"/>
                      <a:round/>
                      <a:headEnd type="none" w="med" len="med"/>
                      <a:tailEnd type="none" w="med" len="med"/>
                    </a:lnB>
                    <a:solidFill>
                      <a:srgbClr val="002060"/>
                    </a:solidFill>
                  </a:tcPr>
                </a:tc>
                <a:tc>
                  <a:txBody>
                    <a:bodyPr/>
                    <a:lstStyle/>
                    <a:p>
                      <a:pPr algn="ctr">
                        <a:lnSpc>
                          <a:spcPct val="107000"/>
                        </a:lnSpc>
                        <a:spcAft>
                          <a:spcPts val="0"/>
                        </a:spcAft>
                      </a:pPr>
                      <a:r>
                        <a:rPr lang="uk-UA" sz="2000" b="1" dirty="0" smtClean="0">
                          <a:solidFill>
                            <a:schemeClr val="bg1"/>
                          </a:solidFill>
                          <a:effectLst/>
                          <a:latin typeface="Times New Roman"/>
                          <a:ea typeface="Calibri"/>
                          <a:cs typeface="Times New Roman"/>
                        </a:rPr>
                        <a:t>ЦСР </a:t>
                      </a:r>
                      <a:r>
                        <a:rPr lang="uk-UA" sz="2000" b="1" dirty="0">
                          <a:solidFill>
                            <a:schemeClr val="bg1"/>
                          </a:solidFill>
                          <a:effectLst/>
                          <a:latin typeface="Times New Roman"/>
                          <a:ea typeface="Calibri"/>
                          <a:cs typeface="Times New Roman"/>
                        </a:rPr>
                        <a:t>2030</a:t>
                      </a:r>
                      <a:endParaRPr lang="uk-UA" sz="2000" dirty="0">
                        <a:solidFill>
                          <a:schemeClr val="bg1"/>
                        </a:solidFill>
                        <a:effectLst/>
                        <a:latin typeface="Calibri"/>
                        <a:ea typeface="Calibri"/>
                        <a:cs typeface="Times New Roman"/>
                      </a:endParaRPr>
                    </a:p>
                  </a:txBody>
                  <a:tcPr marL="20959" marR="20959" marT="0" marB="0">
                    <a:lnL w="19050" cap="flat" cmpd="dbl" algn="ctr">
                      <a:solidFill>
                        <a:srgbClr val="1F4E79"/>
                      </a:solidFill>
                      <a:prstDash val="solid"/>
                      <a:round/>
                      <a:headEnd type="none" w="med" len="med"/>
                      <a:tailEnd type="none" w="med" len="med"/>
                    </a:lnL>
                    <a:lnR w="19050" cap="flat" cmpd="dbl" algn="ctr">
                      <a:solidFill>
                        <a:srgbClr val="1F4E79"/>
                      </a:solidFill>
                      <a:prstDash val="solid"/>
                      <a:round/>
                      <a:headEnd type="none" w="med" len="med"/>
                      <a:tailEnd type="none" w="med" len="med"/>
                    </a:lnR>
                    <a:lnT w="19050" cap="flat" cmpd="dbl" algn="ctr">
                      <a:solidFill>
                        <a:srgbClr val="1F4E79"/>
                      </a:solidFill>
                      <a:prstDash val="solid"/>
                      <a:round/>
                      <a:headEnd type="none" w="med" len="med"/>
                      <a:tailEnd type="none" w="med" len="med"/>
                    </a:lnT>
                    <a:lnB w="19050" cap="flat" cmpd="dbl" algn="ctr">
                      <a:solidFill>
                        <a:srgbClr val="1F4E79"/>
                      </a:solidFill>
                      <a:prstDash val="solid"/>
                      <a:round/>
                      <a:headEnd type="none" w="med" len="med"/>
                      <a:tailEnd type="none" w="med" len="med"/>
                    </a:lnB>
                    <a:solidFill>
                      <a:srgbClr val="002060"/>
                    </a:solidFill>
                  </a:tcPr>
                </a:tc>
              </a:tr>
              <a:tr h="2255431">
                <a:tc>
                  <a:txBody>
                    <a:bodyPr/>
                    <a:lstStyle/>
                    <a:p>
                      <a:pPr>
                        <a:lnSpc>
                          <a:spcPct val="107000"/>
                        </a:lnSpc>
                        <a:spcAft>
                          <a:spcPts val="0"/>
                        </a:spcAft>
                      </a:pPr>
                      <a:endParaRPr lang="uk-UA" sz="1800" b="1" dirty="0" smtClean="0">
                        <a:effectLst/>
                        <a:latin typeface="Times New Roman"/>
                        <a:ea typeface="Calibri"/>
                        <a:cs typeface="Times New Roman"/>
                      </a:endParaRPr>
                    </a:p>
                    <a:p>
                      <a:pPr>
                        <a:lnSpc>
                          <a:spcPct val="107000"/>
                        </a:lnSpc>
                        <a:spcAft>
                          <a:spcPts val="0"/>
                        </a:spcAft>
                      </a:pPr>
                      <a:r>
                        <a:rPr lang="uk-UA" sz="1800" b="1" dirty="0" smtClean="0">
                          <a:effectLst/>
                          <a:latin typeface="Times New Roman"/>
                          <a:ea typeface="Calibri"/>
                          <a:cs typeface="Times New Roman"/>
                        </a:rPr>
                        <a:t>Ціль </a:t>
                      </a:r>
                      <a:r>
                        <a:rPr lang="uk-UA" sz="1800" b="1" dirty="0">
                          <a:effectLst/>
                          <a:latin typeface="Times New Roman"/>
                          <a:ea typeface="Calibri"/>
                          <a:cs typeface="Times New Roman"/>
                        </a:rPr>
                        <a:t>№ 1</a:t>
                      </a:r>
                      <a:r>
                        <a:rPr lang="uk-UA" sz="1800" dirty="0">
                          <a:effectLst/>
                          <a:latin typeface="Times New Roman"/>
                          <a:ea typeface="Calibri"/>
                          <a:cs typeface="Times New Roman"/>
                        </a:rPr>
                        <a:t> – Право на визнання, повагу та справедливе ставлення</a:t>
                      </a:r>
                      <a:endParaRPr lang="uk-UA" sz="1800" dirty="0">
                        <a:effectLst/>
                        <a:latin typeface="Calibri"/>
                        <a:ea typeface="Calibri"/>
                        <a:cs typeface="Times New Roman"/>
                      </a:endParaRPr>
                    </a:p>
                    <a:p>
                      <a:pPr>
                        <a:lnSpc>
                          <a:spcPct val="107000"/>
                        </a:lnSpc>
                        <a:spcAft>
                          <a:spcPts val="0"/>
                        </a:spcAft>
                      </a:pPr>
                      <a:r>
                        <a:rPr lang="uk-UA" sz="1800" i="1" dirty="0">
                          <a:effectLst/>
                          <a:latin typeface="Times New Roman"/>
                          <a:ea typeface="Calibri"/>
                          <a:cs typeface="Times New Roman"/>
                        </a:rPr>
                        <a:t> </a:t>
                      </a:r>
                      <a:endParaRPr lang="uk-UA" sz="1800" dirty="0">
                        <a:effectLst/>
                        <a:latin typeface="Calibri"/>
                        <a:ea typeface="Calibri"/>
                        <a:cs typeface="Times New Roman"/>
                      </a:endParaRPr>
                    </a:p>
                  </a:txBody>
                  <a:tcPr marL="20959" marR="20959" marT="0" marB="0">
                    <a:lnL w="19050" cap="flat" cmpd="dbl" algn="ctr">
                      <a:solidFill>
                        <a:srgbClr val="1F4E79"/>
                      </a:solidFill>
                      <a:prstDash val="solid"/>
                      <a:round/>
                      <a:headEnd type="none" w="med" len="med"/>
                      <a:tailEnd type="none" w="med" len="med"/>
                    </a:lnL>
                    <a:lnR w="19050" cap="flat" cmpd="dbl" algn="ctr">
                      <a:solidFill>
                        <a:srgbClr val="1F4E79"/>
                      </a:solidFill>
                      <a:prstDash val="solid"/>
                      <a:round/>
                      <a:headEnd type="none" w="med" len="med"/>
                      <a:tailEnd type="none" w="med" len="med"/>
                    </a:lnR>
                    <a:lnT w="19050" cap="flat" cmpd="dbl" algn="ctr">
                      <a:solidFill>
                        <a:srgbClr val="1F4E79"/>
                      </a:solidFill>
                      <a:prstDash val="solid"/>
                      <a:round/>
                      <a:headEnd type="none" w="med" len="med"/>
                      <a:tailEnd type="none" w="med" len="med"/>
                    </a:lnT>
                    <a:lnB w="19050" cap="flat" cmpd="dbl" algn="ctr">
                      <a:solidFill>
                        <a:srgbClr val="1F4E79"/>
                      </a:solidFill>
                      <a:prstDash val="solid"/>
                      <a:round/>
                      <a:headEnd type="none" w="med" len="med"/>
                      <a:tailEnd type="none" w="med" len="med"/>
                    </a:lnB>
                  </a:tcPr>
                </a:tc>
                <a:tc>
                  <a:txBody>
                    <a:bodyPr/>
                    <a:lstStyle/>
                    <a:p>
                      <a:pPr>
                        <a:lnSpc>
                          <a:spcPct val="107000"/>
                        </a:lnSpc>
                        <a:spcAft>
                          <a:spcPts val="600"/>
                        </a:spcAft>
                      </a:pPr>
                      <a:endParaRPr lang="uk-UA" sz="1800" dirty="0" smtClean="0">
                        <a:effectLst/>
                        <a:latin typeface="Times New Roman"/>
                        <a:ea typeface="Calibri"/>
                        <a:cs typeface="Times New Roman"/>
                      </a:endParaRPr>
                    </a:p>
                    <a:p>
                      <a:pPr>
                        <a:lnSpc>
                          <a:spcPct val="107000"/>
                        </a:lnSpc>
                        <a:spcAft>
                          <a:spcPts val="600"/>
                        </a:spcAft>
                      </a:pPr>
                      <a:r>
                        <a:rPr lang="uk-UA" sz="1800" dirty="0" smtClean="0">
                          <a:effectLst/>
                          <a:latin typeface="Times New Roman"/>
                          <a:ea typeface="Calibri"/>
                          <a:cs typeface="Times New Roman"/>
                        </a:rPr>
                        <a:t>Ст</a:t>
                      </a:r>
                      <a:r>
                        <a:rPr lang="uk-UA" sz="1800" dirty="0">
                          <a:effectLst/>
                          <a:latin typeface="Times New Roman"/>
                          <a:ea typeface="Calibri"/>
                          <a:cs typeface="Times New Roman"/>
                        </a:rPr>
                        <a:t>. 2: Право на недискримінацію </a:t>
                      </a:r>
                      <a:endParaRPr lang="uk-UA" sz="1800" dirty="0">
                        <a:effectLst/>
                        <a:latin typeface="Calibri"/>
                        <a:ea typeface="Calibri"/>
                        <a:cs typeface="Times New Roman"/>
                      </a:endParaRPr>
                    </a:p>
                    <a:p>
                      <a:pPr>
                        <a:lnSpc>
                          <a:spcPct val="107000"/>
                        </a:lnSpc>
                        <a:spcAft>
                          <a:spcPts val="600"/>
                        </a:spcAft>
                      </a:pPr>
                      <a:r>
                        <a:rPr lang="uk-UA" sz="1800" dirty="0">
                          <a:effectLst/>
                          <a:latin typeface="Times New Roman"/>
                          <a:ea typeface="Calibri"/>
                          <a:cs typeface="Times New Roman"/>
                        </a:rPr>
                        <a:t>Ст. 23: Права дітей із інвалідністю </a:t>
                      </a:r>
                      <a:endParaRPr lang="uk-UA" sz="1800" dirty="0">
                        <a:effectLst/>
                        <a:latin typeface="Calibri"/>
                        <a:ea typeface="Calibri"/>
                        <a:cs typeface="Times New Roman"/>
                      </a:endParaRPr>
                    </a:p>
                    <a:p>
                      <a:pPr>
                        <a:lnSpc>
                          <a:spcPct val="107000"/>
                        </a:lnSpc>
                        <a:spcAft>
                          <a:spcPts val="600"/>
                        </a:spcAft>
                      </a:pPr>
                      <a:r>
                        <a:rPr lang="uk-UA" sz="1800" dirty="0">
                          <a:effectLst/>
                          <a:latin typeface="Times New Roman"/>
                          <a:ea typeface="Calibri"/>
                          <a:cs typeface="Times New Roman"/>
                        </a:rPr>
                        <a:t>Ст. 30: Право належати до меншості за етнічною, релігійною або </a:t>
                      </a:r>
                      <a:r>
                        <a:rPr lang="uk-UA" sz="1800" dirty="0" err="1">
                          <a:effectLst/>
                          <a:latin typeface="Times New Roman"/>
                          <a:ea typeface="Calibri"/>
                          <a:cs typeface="Times New Roman"/>
                        </a:rPr>
                        <a:t>мовною</a:t>
                      </a:r>
                      <a:r>
                        <a:rPr lang="uk-UA" sz="1800" dirty="0">
                          <a:effectLst/>
                          <a:latin typeface="Times New Roman"/>
                          <a:ea typeface="Calibri"/>
                          <a:cs typeface="Times New Roman"/>
                        </a:rPr>
                        <a:t> ознакою</a:t>
                      </a:r>
                      <a:endParaRPr lang="uk-UA" sz="1800" dirty="0">
                        <a:effectLst/>
                        <a:latin typeface="Calibri"/>
                        <a:ea typeface="Calibri"/>
                        <a:cs typeface="Times New Roman"/>
                      </a:endParaRPr>
                    </a:p>
                  </a:txBody>
                  <a:tcPr marL="20959" marR="20959" marT="0" marB="0">
                    <a:lnL w="19050" cap="flat" cmpd="dbl" algn="ctr">
                      <a:solidFill>
                        <a:srgbClr val="1F4E79"/>
                      </a:solidFill>
                      <a:prstDash val="solid"/>
                      <a:round/>
                      <a:headEnd type="none" w="med" len="med"/>
                      <a:tailEnd type="none" w="med" len="med"/>
                    </a:lnL>
                    <a:lnR w="19050" cap="flat" cmpd="dbl" algn="ctr">
                      <a:solidFill>
                        <a:srgbClr val="1F4E79"/>
                      </a:solidFill>
                      <a:prstDash val="solid"/>
                      <a:round/>
                      <a:headEnd type="none" w="med" len="med"/>
                      <a:tailEnd type="none" w="med" len="med"/>
                    </a:lnR>
                    <a:lnT w="19050" cap="flat" cmpd="dbl" algn="ctr">
                      <a:solidFill>
                        <a:srgbClr val="1F4E79"/>
                      </a:solidFill>
                      <a:prstDash val="solid"/>
                      <a:round/>
                      <a:headEnd type="none" w="med" len="med"/>
                      <a:tailEnd type="none" w="med" len="med"/>
                    </a:lnT>
                    <a:lnB w="19050" cap="flat" cmpd="dbl" algn="ctr">
                      <a:solidFill>
                        <a:srgbClr val="1F4E79"/>
                      </a:solidFill>
                      <a:prstDash val="solid"/>
                      <a:round/>
                      <a:headEnd type="none" w="med" len="med"/>
                      <a:tailEnd type="none" w="med" len="med"/>
                    </a:lnB>
                  </a:tcPr>
                </a:tc>
                <a:tc>
                  <a:txBody>
                    <a:bodyPr/>
                    <a:lstStyle/>
                    <a:p>
                      <a:pPr>
                        <a:lnSpc>
                          <a:spcPct val="107000"/>
                        </a:lnSpc>
                        <a:spcAft>
                          <a:spcPts val="600"/>
                        </a:spcAft>
                      </a:pPr>
                      <a:endParaRPr lang="uk-UA" sz="1800" dirty="0" smtClean="0">
                        <a:effectLst/>
                        <a:latin typeface="Times New Roman"/>
                        <a:ea typeface="Calibri"/>
                        <a:cs typeface="Times New Roman"/>
                      </a:endParaRPr>
                    </a:p>
                    <a:p>
                      <a:pPr>
                        <a:lnSpc>
                          <a:spcPct val="107000"/>
                        </a:lnSpc>
                        <a:spcAft>
                          <a:spcPts val="600"/>
                        </a:spcAft>
                      </a:pPr>
                      <a:r>
                        <a:rPr lang="uk-UA" sz="1800" b="1" dirty="0" smtClean="0">
                          <a:effectLst/>
                          <a:latin typeface="Times New Roman"/>
                          <a:ea typeface="Calibri"/>
                          <a:cs typeface="Times New Roman"/>
                        </a:rPr>
                        <a:t>Ціль </a:t>
                      </a:r>
                      <a:r>
                        <a:rPr lang="uk-UA" sz="1800" b="1" dirty="0">
                          <a:effectLst/>
                          <a:latin typeface="Times New Roman"/>
                          <a:ea typeface="Calibri"/>
                          <a:cs typeface="Times New Roman"/>
                        </a:rPr>
                        <a:t>5</a:t>
                      </a:r>
                      <a:r>
                        <a:rPr lang="uk-UA" sz="1800" dirty="0">
                          <a:effectLst/>
                          <a:latin typeface="Times New Roman"/>
                          <a:ea typeface="Calibri"/>
                          <a:cs typeface="Times New Roman"/>
                        </a:rPr>
                        <a:t>: Гендерна рівність </a:t>
                      </a:r>
                      <a:endParaRPr lang="uk-UA" sz="1800" dirty="0">
                        <a:effectLst/>
                        <a:latin typeface="Calibri"/>
                        <a:ea typeface="Calibri"/>
                        <a:cs typeface="Times New Roman"/>
                      </a:endParaRPr>
                    </a:p>
                    <a:p>
                      <a:pPr>
                        <a:lnSpc>
                          <a:spcPct val="107000"/>
                        </a:lnSpc>
                        <a:spcAft>
                          <a:spcPts val="600"/>
                        </a:spcAft>
                      </a:pPr>
                      <a:r>
                        <a:rPr lang="uk-UA" sz="1800" b="1" dirty="0">
                          <a:effectLst/>
                          <a:latin typeface="Times New Roman"/>
                          <a:ea typeface="Calibri"/>
                          <a:cs typeface="Times New Roman"/>
                        </a:rPr>
                        <a:t>Ціль 10: </a:t>
                      </a:r>
                      <a:r>
                        <a:rPr lang="uk-UA" sz="1800" dirty="0">
                          <a:effectLst/>
                          <a:latin typeface="Times New Roman"/>
                          <a:ea typeface="Calibri"/>
                          <a:cs typeface="Times New Roman"/>
                        </a:rPr>
                        <a:t>Скорочення нерівності</a:t>
                      </a:r>
                      <a:endParaRPr lang="uk-UA" sz="1800" dirty="0">
                        <a:effectLst/>
                        <a:latin typeface="Calibri"/>
                        <a:ea typeface="Calibri"/>
                        <a:cs typeface="Times New Roman"/>
                      </a:endParaRPr>
                    </a:p>
                    <a:p>
                      <a:pPr>
                        <a:lnSpc>
                          <a:spcPct val="107000"/>
                        </a:lnSpc>
                        <a:spcAft>
                          <a:spcPts val="600"/>
                        </a:spcAft>
                      </a:pPr>
                      <a:r>
                        <a:rPr lang="uk-UA" sz="1800" b="1" dirty="0">
                          <a:effectLst/>
                          <a:latin typeface="Times New Roman"/>
                          <a:ea typeface="Calibri"/>
                          <a:cs typeface="Times New Roman"/>
                        </a:rPr>
                        <a:t>Ціль 11: </a:t>
                      </a:r>
                      <a:r>
                        <a:rPr lang="uk-UA" sz="1800" dirty="0">
                          <a:effectLst/>
                          <a:latin typeface="Times New Roman"/>
                          <a:ea typeface="Calibri"/>
                          <a:cs typeface="Times New Roman"/>
                        </a:rPr>
                        <a:t>Сталий розвиток міст і громад</a:t>
                      </a:r>
                      <a:endParaRPr lang="uk-UA" sz="1800" dirty="0">
                        <a:effectLst/>
                        <a:latin typeface="Calibri"/>
                        <a:ea typeface="Calibri"/>
                        <a:cs typeface="Times New Roman"/>
                      </a:endParaRPr>
                    </a:p>
                  </a:txBody>
                  <a:tcPr marL="20959" marR="20959" marT="0" marB="0">
                    <a:lnL w="19050" cap="flat" cmpd="dbl" algn="ctr">
                      <a:solidFill>
                        <a:srgbClr val="1F4E79"/>
                      </a:solidFill>
                      <a:prstDash val="solid"/>
                      <a:round/>
                      <a:headEnd type="none" w="med" len="med"/>
                      <a:tailEnd type="none" w="med" len="med"/>
                    </a:lnL>
                    <a:lnR w="19050" cap="flat" cmpd="dbl" algn="ctr">
                      <a:solidFill>
                        <a:srgbClr val="1F4E79"/>
                      </a:solidFill>
                      <a:prstDash val="solid"/>
                      <a:round/>
                      <a:headEnd type="none" w="med" len="med"/>
                      <a:tailEnd type="none" w="med" len="med"/>
                    </a:lnR>
                    <a:lnT w="19050" cap="flat" cmpd="dbl" algn="ctr">
                      <a:solidFill>
                        <a:srgbClr val="1F4E79"/>
                      </a:solidFill>
                      <a:prstDash val="solid"/>
                      <a:round/>
                      <a:headEnd type="none" w="med" len="med"/>
                      <a:tailEnd type="none" w="med" len="med"/>
                    </a:lnT>
                    <a:lnB w="19050" cap="flat" cmpd="dbl" algn="ctr">
                      <a:solidFill>
                        <a:srgbClr val="1F4E79"/>
                      </a:solidFill>
                      <a:prstDash val="solid"/>
                      <a:round/>
                      <a:headEnd type="none" w="med" len="med"/>
                      <a:tailEnd type="none" w="med" len="med"/>
                    </a:lnB>
                  </a:tcPr>
                </a:tc>
              </a:tr>
              <a:tr h="1473680">
                <a:tc>
                  <a:txBody>
                    <a:bodyPr/>
                    <a:lstStyle/>
                    <a:p>
                      <a:pPr>
                        <a:lnSpc>
                          <a:spcPct val="107000"/>
                        </a:lnSpc>
                        <a:spcAft>
                          <a:spcPts val="0"/>
                        </a:spcAft>
                      </a:pPr>
                      <a:r>
                        <a:rPr lang="uk-UA" sz="1800" b="1">
                          <a:effectLst/>
                          <a:latin typeface="Times New Roman"/>
                          <a:ea typeface="Calibri"/>
                          <a:cs typeface="Times New Roman"/>
                        </a:rPr>
                        <a:t>Ціль № 2</a:t>
                      </a:r>
                      <a:r>
                        <a:rPr lang="uk-UA" sz="1800">
                          <a:effectLst/>
                          <a:latin typeface="Times New Roman"/>
                          <a:ea typeface="Calibri"/>
                          <a:cs typeface="Times New Roman"/>
                        </a:rPr>
                        <a:t> – Право бути почутим </a:t>
                      </a:r>
                      <a:endParaRPr lang="uk-UA" sz="1800">
                        <a:effectLst/>
                        <a:latin typeface="Calibri"/>
                        <a:ea typeface="Calibri"/>
                        <a:cs typeface="Times New Roman"/>
                      </a:endParaRPr>
                    </a:p>
                  </a:txBody>
                  <a:tcPr marL="20959" marR="20959" marT="0" marB="0">
                    <a:lnL w="19050" cap="flat" cmpd="dbl" algn="ctr">
                      <a:solidFill>
                        <a:srgbClr val="1F4E79"/>
                      </a:solidFill>
                      <a:prstDash val="solid"/>
                      <a:round/>
                      <a:headEnd type="none" w="med" len="med"/>
                      <a:tailEnd type="none" w="med" len="med"/>
                    </a:lnL>
                    <a:lnR w="19050" cap="flat" cmpd="dbl" algn="ctr">
                      <a:solidFill>
                        <a:srgbClr val="1F4E79"/>
                      </a:solidFill>
                      <a:prstDash val="solid"/>
                      <a:round/>
                      <a:headEnd type="none" w="med" len="med"/>
                      <a:tailEnd type="none" w="med" len="med"/>
                    </a:lnR>
                    <a:lnT w="19050" cap="flat" cmpd="dbl" algn="ctr">
                      <a:solidFill>
                        <a:srgbClr val="1F4E79"/>
                      </a:solidFill>
                      <a:prstDash val="solid"/>
                      <a:round/>
                      <a:headEnd type="none" w="med" len="med"/>
                      <a:tailEnd type="none" w="med" len="med"/>
                    </a:lnT>
                    <a:lnB w="19050" cap="flat" cmpd="dbl" algn="ctr">
                      <a:solidFill>
                        <a:srgbClr val="1F4E79"/>
                      </a:solidFill>
                      <a:prstDash val="solid"/>
                      <a:round/>
                      <a:headEnd type="none" w="med" len="med"/>
                      <a:tailEnd type="none" w="med" len="med"/>
                    </a:lnB>
                    <a:solidFill>
                      <a:srgbClr val="B4C6E7"/>
                    </a:solidFill>
                  </a:tcPr>
                </a:tc>
                <a:tc>
                  <a:txBody>
                    <a:bodyPr/>
                    <a:lstStyle/>
                    <a:p>
                      <a:pPr>
                        <a:lnSpc>
                          <a:spcPct val="107000"/>
                        </a:lnSpc>
                        <a:spcAft>
                          <a:spcPts val="600"/>
                        </a:spcAft>
                      </a:pPr>
                      <a:r>
                        <a:rPr lang="uk-UA" sz="1800">
                          <a:effectLst/>
                          <a:latin typeface="Times New Roman"/>
                          <a:ea typeface="Calibri"/>
                          <a:cs typeface="Times New Roman"/>
                        </a:rPr>
                        <a:t>Ст. 6: Право бути почутим</a:t>
                      </a:r>
                      <a:endParaRPr lang="uk-UA" sz="1800">
                        <a:effectLst/>
                        <a:latin typeface="Calibri"/>
                        <a:ea typeface="Calibri"/>
                        <a:cs typeface="Times New Roman"/>
                      </a:endParaRPr>
                    </a:p>
                    <a:p>
                      <a:pPr>
                        <a:lnSpc>
                          <a:spcPct val="107000"/>
                        </a:lnSpc>
                        <a:spcAft>
                          <a:spcPts val="600"/>
                        </a:spcAft>
                      </a:pPr>
                      <a:r>
                        <a:rPr lang="uk-UA" sz="1800">
                          <a:effectLst/>
                          <a:latin typeface="Times New Roman"/>
                          <a:ea typeface="Calibri"/>
                          <a:cs typeface="Times New Roman"/>
                        </a:rPr>
                        <a:t>Ст. 13, 18, 42: Право на інформацію</a:t>
                      </a:r>
                      <a:endParaRPr lang="uk-UA" sz="1800">
                        <a:effectLst/>
                        <a:latin typeface="Calibri"/>
                        <a:ea typeface="Calibri"/>
                        <a:cs typeface="Times New Roman"/>
                      </a:endParaRPr>
                    </a:p>
                    <a:p>
                      <a:pPr>
                        <a:lnSpc>
                          <a:spcPct val="107000"/>
                        </a:lnSpc>
                        <a:spcAft>
                          <a:spcPts val="600"/>
                        </a:spcAft>
                      </a:pPr>
                      <a:r>
                        <a:rPr lang="uk-UA" sz="1800">
                          <a:effectLst/>
                          <a:latin typeface="Times New Roman"/>
                          <a:ea typeface="Calibri"/>
                          <a:cs typeface="Times New Roman"/>
                        </a:rPr>
                        <a:t>Ст. 12-14: Право бути почутим, право на свободу висловлення та свободу асоціацій</a:t>
                      </a:r>
                      <a:endParaRPr lang="uk-UA" sz="1800">
                        <a:effectLst/>
                        <a:latin typeface="Calibri"/>
                        <a:ea typeface="Calibri"/>
                        <a:cs typeface="Times New Roman"/>
                      </a:endParaRPr>
                    </a:p>
                  </a:txBody>
                  <a:tcPr marL="20959" marR="20959" marT="0" marB="0">
                    <a:lnL w="19050" cap="flat" cmpd="dbl" algn="ctr">
                      <a:solidFill>
                        <a:srgbClr val="1F4E79"/>
                      </a:solidFill>
                      <a:prstDash val="solid"/>
                      <a:round/>
                      <a:headEnd type="none" w="med" len="med"/>
                      <a:tailEnd type="none" w="med" len="med"/>
                    </a:lnL>
                    <a:lnR w="19050" cap="flat" cmpd="dbl" algn="ctr">
                      <a:solidFill>
                        <a:srgbClr val="1F4E79"/>
                      </a:solidFill>
                      <a:prstDash val="solid"/>
                      <a:round/>
                      <a:headEnd type="none" w="med" len="med"/>
                      <a:tailEnd type="none" w="med" len="med"/>
                    </a:lnR>
                    <a:lnT w="19050" cap="flat" cmpd="dbl" algn="ctr">
                      <a:solidFill>
                        <a:srgbClr val="1F4E79"/>
                      </a:solidFill>
                      <a:prstDash val="solid"/>
                      <a:round/>
                      <a:headEnd type="none" w="med" len="med"/>
                      <a:tailEnd type="none" w="med" len="med"/>
                    </a:lnT>
                    <a:lnB w="19050" cap="flat" cmpd="dbl" algn="ctr">
                      <a:solidFill>
                        <a:srgbClr val="1F4E79"/>
                      </a:solidFill>
                      <a:prstDash val="solid"/>
                      <a:round/>
                      <a:headEnd type="none" w="med" len="med"/>
                      <a:tailEnd type="none" w="med" len="med"/>
                    </a:lnB>
                    <a:solidFill>
                      <a:srgbClr val="B4C6E7"/>
                    </a:solidFill>
                  </a:tcPr>
                </a:tc>
                <a:tc>
                  <a:txBody>
                    <a:bodyPr/>
                    <a:lstStyle/>
                    <a:p>
                      <a:pPr>
                        <a:lnSpc>
                          <a:spcPct val="107000"/>
                        </a:lnSpc>
                        <a:spcAft>
                          <a:spcPts val="0"/>
                        </a:spcAft>
                      </a:pPr>
                      <a:r>
                        <a:rPr lang="uk-UA" sz="1800" b="1" dirty="0">
                          <a:effectLst/>
                          <a:latin typeface="Times New Roman"/>
                          <a:ea typeface="Calibri"/>
                          <a:cs typeface="Times New Roman"/>
                        </a:rPr>
                        <a:t>Ціль 16: </a:t>
                      </a:r>
                      <a:r>
                        <a:rPr lang="uk-UA" sz="1800" dirty="0">
                          <a:effectLst/>
                          <a:latin typeface="Times New Roman"/>
                          <a:ea typeface="Calibri"/>
                          <a:cs typeface="Times New Roman"/>
                        </a:rPr>
                        <a:t>Мир, справедливість та сильні інститути</a:t>
                      </a:r>
                      <a:endParaRPr lang="uk-UA" sz="1800" dirty="0">
                        <a:effectLst/>
                        <a:latin typeface="Calibri"/>
                        <a:ea typeface="Calibri"/>
                        <a:cs typeface="Times New Roman"/>
                      </a:endParaRPr>
                    </a:p>
                  </a:txBody>
                  <a:tcPr marL="20959" marR="20959" marT="0" marB="0">
                    <a:lnL w="19050" cap="flat" cmpd="dbl" algn="ctr">
                      <a:solidFill>
                        <a:srgbClr val="1F4E79"/>
                      </a:solidFill>
                      <a:prstDash val="solid"/>
                      <a:round/>
                      <a:headEnd type="none" w="med" len="med"/>
                      <a:tailEnd type="none" w="med" len="med"/>
                    </a:lnL>
                    <a:lnR w="19050" cap="flat" cmpd="dbl" algn="ctr">
                      <a:solidFill>
                        <a:srgbClr val="1F4E79"/>
                      </a:solidFill>
                      <a:prstDash val="solid"/>
                      <a:round/>
                      <a:headEnd type="none" w="med" len="med"/>
                      <a:tailEnd type="none" w="med" len="med"/>
                    </a:lnR>
                    <a:lnT w="19050" cap="flat" cmpd="dbl" algn="ctr">
                      <a:solidFill>
                        <a:srgbClr val="1F4E79"/>
                      </a:solidFill>
                      <a:prstDash val="solid"/>
                      <a:round/>
                      <a:headEnd type="none" w="med" len="med"/>
                      <a:tailEnd type="none" w="med" len="med"/>
                    </a:lnT>
                    <a:lnB w="19050" cap="flat" cmpd="dbl" algn="ctr">
                      <a:solidFill>
                        <a:srgbClr val="1F4E79"/>
                      </a:solidFill>
                      <a:prstDash val="solid"/>
                      <a:round/>
                      <a:headEnd type="none" w="med" len="med"/>
                      <a:tailEnd type="none" w="med" len="med"/>
                    </a:lnB>
                    <a:solidFill>
                      <a:srgbClr val="B4C6E7"/>
                    </a:solidFill>
                  </a:tcPr>
                </a:tc>
              </a:tr>
            </a:tbl>
          </a:graphicData>
        </a:graphic>
      </p:graphicFrame>
      <p:sp>
        <p:nvSpPr>
          <p:cNvPr id="3" name="Прямоугольник 2"/>
          <p:cNvSpPr/>
          <p:nvPr/>
        </p:nvSpPr>
        <p:spPr>
          <a:xfrm>
            <a:off x="584414" y="191550"/>
            <a:ext cx="6624736" cy="954107"/>
          </a:xfrm>
          <a:prstGeom prst="rect">
            <a:avLst/>
          </a:prstGeom>
        </p:spPr>
        <p:txBody>
          <a:bodyPr wrap="square">
            <a:spAutoFit/>
          </a:bodyPr>
          <a:lstStyle/>
          <a:p>
            <a:r>
              <a:rPr lang="uk-UA" sz="2800" b="1" dirty="0">
                <a:solidFill>
                  <a:srgbClr val="003399"/>
                </a:solidFill>
              </a:rPr>
              <a:t>Концептуальна </a:t>
            </a:r>
            <a:r>
              <a:rPr lang="uk-UA" sz="2800" b="1" dirty="0" smtClean="0">
                <a:solidFill>
                  <a:srgbClr val="003399"/>
                </a:solidFill>
              </a:rPr>
              <a:t>рамка МОНІТОРИНГУ прав дитини</a:t>
            </a:r>
            <a:endParaRPr lang="uk-UA" sz="2800" dirty="0">
              <a:solidFill>
                <a:srgbClr val="003399"/>
              </a:solidFill>
            </a:endParaRPr>
          </a:p>
        </p:txBody>
      </p:sp>
    </p:spTree>
    <p:extLst>
      <p:ext uri="{BB962C8B-B14F-4D97-AF65-F5344CB8AC3E}">
        <p14:creationId xmlns:p14="http://schemas.microsoft.com/office/powerpoint/2010/main" val="4076943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Line 4"/>
          <p:cNvSpPr>
            <a:spLocks noChangeShapeType="1"/>
          </p:cNvSpPr>
          <p:nvPr/>
        </p:nvSpPr>
        <p:spPr bwMode="auto">
          <a:xfrm flipV="1">
            <a:off x="-100688" y="1556792"/>
            <a:ext cx="8243888" cy="0"/>
          </a:xfrm>
          <a:prstGeom prst="line">
            <a:avLst/>
          </a:prstGeom>
          <a:noFill/>
          <a:ln w="12700" algn="ctr">
            <a:solidFill>
              <a:srgbClr val="8A8AB9"/>
            </a:solidFill>
            <a:miter lim="800000"/>
            <a:headEnd/>
            <a:tailEnd/>
          </a:ln>
          <a:extLst>
            <a:ext uri="{909E8E84-426E-40DD-AFC4-6F175D3DCCD1}">
              <a14:hiddenFill xmlns:a14="http://schemas.microsoft.com/office/drawing/2010/main">
                <a:noFill/>
              </a14:hiddenFill>
            </a:ext>
          </a:extLst>
        </p:spPr>
        <p:txBody>
          <a:bodyPr wrap="none" anchor="ctr"/>
          <a:lstStyle/>
          <a:p>
            <a:endParaRPr lang="uk-UA"/>
          </a:p>
        </p:txBody>
      </p:sp>
      <p:sp>
        <p:nvSpPr>
          <p:cNvPr id="5128" name="Rectangle 6"/>
          <p:cNvSpPr>
            <a:spLocks noChangeArrowheads="1"/>
          </p:cNvSpPr>
          <p:nvPr/>
        </p:nvSpPr>
        <p:spPr bwMode="auto">
          <a:xfrm>
            <a:off x="5795963" y="3500440"/>
            <a:ext cx="23764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endParaRPr lang="en-US" altLang="ru-RU" sz="1800" b="1" dirty="0">
              <a:solidFill>
                <a:srgbClr val="0070C0"/>
              </a:solidFill>
              <a:latin typeface="Calibri" panose="020F0502020204030204" pitchFamily="34" charset="0"/>
            </a:endParaRPr>
          </a:p>
          <a:p>
            <a:pPr algn="r" eaLnBrk="1" hangingPunct="1">
              <a:spcBef>
                <a:spcPct val="0"/>
              </a:spcBef>
              <a:buClrTx/>
              <a:buSzTx/>
              <a:buFontTx/>
              <a:buNone/>
            </a:pPr>
            <a:endParaRPr lang="uk-UA" altLang="ru-RU" sz="1800" dirty="0">
              <a:solidFill>
                <a:srgbClr val="558ED5"/>
              </a:solidFill>
            </a:endParaRPr>
          </a:p>
        </p:txBody>
      </p:sp>
      <p:pic>
        <p:nvPicPr>
          <p:cNvPr id="2051" name="Picture 3" descr="D:\Users\Ancor\Documents\Documents\2018\SDGs\Новая папка\1817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0"/>
            <a:ext cx="1663194" cy="133720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3296"/>
            <a:ext cx="9144000" cy="767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Таблица 7"/>
          <p:cNvGraphicFramePr>
            <a:graphicFrameLocks noGrp="1"/>
          </p:cNvGraphicFramePr>
          <p:nvPr>
            <p:extLst>
              <p:ext uri="{D42A27DB-BD31-4B8C-83A1-F6EECF244321}">
                <p14:modId xmlns:p14="http://schemas.microsoft.com/office/powerpoint/2010/main" val="2064873144"/>
              </p:ext>
            </p:extLst>
          </p:nvPr>
        </p:nvGraphicFramePr>
        <p:xfrm>
          <a:off x="179511" y="1898647"/>
          <a:ext cx="8964489" cy="3849916"/>
        </p:xfrm>
        <a:graphic>
          <a:graphicData uri="http://schemas.openxmlformats.org/drawingml/2006/table">
            <a:tbl>
              <a:tblPr firstRow="1" firstCol="1" bandRow="1" bandCol="1"/>
              <a:tblGrid>
                <a:gridCol w="1907705"/>
                <a:gridCol w="3809414"/>
                <a:gridCol w="3247370"/>
              </a:tblGrid>
              <a:tr h="969906">
                <a:tc>
                  <a:txBody>
                    <a:bodyPr/>
                    <a:lstStyle/>
                    <a:p>
                      <a:pPr algn="ctr">
                        <a:lnSpc>
                          <a:spcPct val="107000"/>
                        </a:lnSpc>
                        <a:spcAft>
                          <a:spcPts val="0"/>
                        </a:spcAft>
                      </a:pPr>
                      <a:r>
                        <a:rPr lang="uk-UA" sz="2000" b="1" dirty="0">
                          <a:solidFill>
                            <a:schemeClr val="bg1"/>
                          </a:solidFill>
                          <a:effectLst/>
                          <a:latin typeface="Times New Roman"/>
                          <a:ea typeface="Calibri"/>
                          <a:cs typeface="Times New Roman"/>
                        </a:rPr>
                        <a:t>Ціль</a:t>
                      </a:r>
                      <a:endParaRPr lang="uk-UA" sz="2000" dirty="0">
                        <a:solidFill>
                          <a:schemeClr val="bg1"/>
                        </a:solidFill>
                        <a:effectLst/>
                        <a:latin typeface="Calibri"/>
                        <a:ea typeface="Calibri"/>
                        <a:cs typeface="Times New Roman"/>
                      </a:endParaRPr>
                    </a:p>
                  </a:txBody>
                  <a:tcPr marL="20959" marR="20959" marT="0" marB="0">
                    <a:lnL w="19050" cap="flat" cmpd="dbl" algn="ctr">
                      <a:solidFill>
                        <a:srgbClr val="1F4E79"/>
                      </a:solidFill>
                      <a:prstDash val="solid"/>
                      <a:round/>
                      <a:headEnd type="none" w="med" len="med"/>
                      <a:tailEnd type="none" w="med" len="med"/>
                    </a:lnL>
                    <a:lnR w="19050" cap="flat" cmpd="dbl" algn="ctr">
                      <a:solidFill>
                        <a:srgbClr val="1F4E79"/>
                      </a:solidFill>
                      <a:prstDash val="solid"/>
                      <a:round/>
                      <a:headEnd type="none" w="med" len="med"/>
                      <a:tailEnd type="none" w="med" len="med"/>
                    </a:lnR>
                    <a:lnT w="19050" cap="flat" cmpd="dbl" algn="ctr">
                      <a:solidFill>
                        <a:srgbClr val="1F4E79"/>
                      </a:solidFill>
                      <a:prstDash val="solid"/>
                      <a:round/>
                      <a:headEnd type="none" w="med" len="med"/>
                      <a:tailEnd type="none" w="med" len="med"/>
                    </a:lnT>
                    <a:lnB w="19050" cap="flat" cmpd="dbl" algn="ctr">
                      <a:solidFill>
                        <a:srgbClr val="1F4E79"/>
                      </a:solidFill>
                      <a:prstDash val="solid"/>
                      <a:round/>
                      <a:headEnd type="none" w="med" len="med"/>
                      <a:tailEnd type="none" w="med" len="med"/>
                    </a:lnB>
                    <a:solidFill>
                      <a:srgbClr val="002060"/>
                    </a:solidFill>
                  </a:tcPr>
                </a:tc>
                <a:tc>
                  <a:txBody>
                    <a:bodyPr/>
                    <a:lstStyle/>
                    <a:p>
                      <a:pPr algn="ctr">
                        <a:lnSpc>
                          <a:spcPct val="107000"/>
                        </a:lnSpc>
                        <a:spcAft>
                          <a:spcPts val="0"/>
                        </a:spcAft>
                      </a:pPr>
                      <a:r>
                        <a:rPr lang="ru-RU" sz="2000" b="1" dirty="0" err="1">
                          <a:solidFill>
                            <a:schemeClr val="bg1"/>
                          </a:solidFill>
                          <a:effectLst/>
                          <a:latin typeface="Times New Roman"/>
                          <a:ea typeface="Calibri"/>
                          <a:cs typeface="Times New Roman"/>
                        </a:rPr>
                        <a:t>Конвенція</a:t>
                      </a:r>
                      <a:r>
                        <a:rPr lang="ru-RU" sz="2000" b="1" dirty="0">
                          <a:solidFill>
                            <a:schemeClr val="bg1"/>
                          </a:solidFill>
                          <a:effectLst/>
                          <a:latin typeface="Times New Roman"/>
                          <a:ea typeface="Calibri"/>
                          <a:cs typeface="Times New Roman"/>
                        </a:rPr>
                        <a:t> про права </a:t>
                      </a:r>
                      <a:r>
                        <a:rPr lang="ru-RU" sz="2000" b="1" dirty="0" err="1">
                          <a:solidFill>
                            <a:schemeClr val="bg1"/>
                          </a:solidFill>
                          <a:effectLst/>
                          <a:latin typeface="Times New Roman"/>
                          <a:ea typeface="Calibri"/>
                          <a:cs typeface="Times New Roman"/>
                        </a:rPr>
                        <a:t>дитини</a:t>
                      </a:r>
                      <a:endParaRPr lang="uk-UA" sz="2000" dirty="0">
                        <a:solidFill>
                          <a:schemeClr val="bg1"/>
                        </a:solidFill>
                        <a:effectLst/>
                        <a:latin typeface="Calibri"/>
                        <a:ea typeface="Calibri"/>
                        <a:cs typeface="Times New Roman"/>
                      </a:endParaRPr>
                    </a:p>
                  </a:txBody>
                  <a:tcPr marL="20959" marR="20959" marT="0" marB="0">
                    <a:lnL w="19050" cap="flat" cmpd="dbl" algn="ctr">
                      <a:solidFill>
                        <a:srgbClr val="1F4E79"/>
                      </a:solidFill>
                      <a:prstDash val="solid"/>
                      <a:round/>
                      <a:headEnd type="none" w="med" len="med"/>
                      <a:tailEnd type="none" w="med" len="med"/>
                    </a:lnL>
                    <a:lnR w="19050" cap="flat" cmpd="dbl" algn="ctr">
                      <a:solidFill>
                        <a:srgbClr val="1F4E79"/>
                      </a:solidFill>
                      <a:prstDash val="solid"/>
                      <a:round/>
                      <a:headEnd type="none" w="med" len="med"/>
                      <a:tailEnd type="none" w="med" len="med"/>
                    </a:lnR>
                    <a:lnT w="19050" cap="flat" cmpd="dbl" algn="ctr">
                      <a:solidFill>
                        <a:srgbClr val="1F4E79"/>
                      </a:solidFill>
                      <a:prstDash val="solid"/>
                      <a:round/>
                      <a:headEnd type="none" w="med" len="med"/>
                      <a:tailEnd type="none" w="med" len="med"/>
                    </a:lnT>
                    <a:lnB w="19050" cap="flat" cmpd="dbl" algn="ctr">
                      <a:solidFill>
                        <a:srgbClr val="1F4E79"/>
                      </a:solidFill>
                      <a:prstDash val="solid"/>
                      <a:round/>
                      <a:headEnd type="none" w="med" len="med"/>
                      <a:tailEnd type="none" w="med" len="med"/>
                    </a:lnB>
                    <a:solidFill>
                      <a:srgbClr val="002060"/>
                    </a:solidFill>
                  </a:tcPr>
                </a:tc>
                <a:tc>
                  <a:txBody>
                    <a:bodyPr/>
                    <a:lstStyle/>
                    <a:p>
                      <a:pPr algn="ctr">
                        <a:lnSpc>
                          <a:spcPct val="107000"/>
                        </a:lnSpc>
                        <a:spcAft>
                          <a:spcPts val="0"/>
                        </a:spcAft>
                      </a:pPr>
                      <a:r>
                        <a:rPr lang="uk-UA" sz="2000" b="1" dirty="0">
                          <a:solidFill>
                            <a:schemeClr val="bg1"/>
                          </a:solidFill>
                          <a:effectLst/>
                          <a:latin typeface="Times New Roman"/>
                          <a:ea typeface="Calibri"/>
                          <a:cs typeface="Times New Roman"/>
                        </a:rPr>
                        <a:t>Цілі сталого розвитку 2030</a:t>
                      </a:r>
                      <a:endParaRPr lang="uk-UA" sz="2000" dirty="0">
                        <a:solidFill>
                          <a:schemeClr val="bg1"/>
                        </a:solidFill>
                        <a:effectLst/>
                        <a:latin typeface="Calibri"/>
                        <a:ea typeface="Calibri"/>
                        <a:cs typeface="Times New Roman"/>
                      </a:endParaRPr>
                    </a:p>
                  </a:txBody>
                  <a:tcPr marL="20959" marR="20959" marT="0" marB="0">
                    <a:lnL w="19050" cap="flat" cmpd="dbl" algn="ctr">
                      <a:solidFill>
                        <a:srgbClr val="1F4E79"/>
                      </a:solidFill>
                      <a:prstDash val="solid"/>
                      <a:round/>
                      <a:headEnd type="none" w="med" len="med"/>
                      <a:tailEnd type="none" w="med" len="med"/>
                    </a:lnL>
                    <a:lnR w="19050" cap="flat" cmpd="dbl" algn="ctr">
                      <a:solidFill>
                        <a:srgbClr val="1F4E79"/>
                      </a:solidFill>
                      <a:prstDash val="solid"/>
                      <a:round/>
                      <a:headEnd type="none" w="med" len="med"/>
                      <a:tailEnd type="none" w="med" len="med"/>
                    </a:lnR>
                    <a:lnT w="19050" cap="flat" cmpd="dbl" algn="ctr">
                      <a:solidFill>
                        <a:srgbClr val="1F4E79"/>
                      </a:solidFill>
                      <a:prstDash val="solid"/>
                      <a:round/>
                      <a:headEnd type="none" w="med" len="med"/>
                      <a:tailEnd type="none" w="med" len="med"/>
                    </a:lnT>
                    <a:lnB w="19050" cap="flat" cmpd="dbl" algn="ctr">
                      <a:solidFill>
                        <a:srgbClr val="1F4E79"/>
                      </a:solidFill>
                      <a:prstDash val="solid"/>
                      <a:round/>
                      <a:headEnd type="none" w="med" len="med"/>
                      <a:tailEnd type="none" w="med" len="med"/>
                    </a:lnB>
                    <a:solidFill>
                      <a:srgbClr val="002060"/>
                    </a:solidFill>
                  </a:tcPr>
                </a:tc>
              </a:tr>
              <a:tr h="2880010">
                <a:tc>
                  <a:txBody>
                    <a:bodyPr/>
                    <a:lstStyle/>
                    <a:p>
                      <a:pPr>
                        <a:lnSpc>
                          <a:spcPct val="107000"/>
                        </a:lnSpc>
                        <a:spcAft>
                          <a:spcPts val="0"/>
                        </a:spcAft>
                      </a:pPr>
                      <a:endParaRPr lang="ru-RU" sz="1800" b="1" dirty="0" smtClean="0">
                        <a:effectLst/>
                        <a:latin typeface="Times New Roman"/>
                        <a:ea typeface="Calibri"/>
                        <a:cs typeface="Times New Roman"/>
                      </a:endParaRPr>
                    </a:p>
                    <a:p>
                      <a:pPr>
                        <a:lnSpc>
                          <a:spcPct val="107000"/>
                        </a:lnSpc>
                        <a:spcAft>
                          <a:spcPts val="0"/>
                        </a:spcAft>
                      </a:pPr>
                      <a:r>
                        <a:rPr lang="ru-RU" sz="1800" b="1" dirty="0" err="1" smtClean="0">
                          <a:effectLst/>
                          <a:latin typeface="Times New Roman"/>
                          <a:ea typeface="Calibri"/>
                          <a:cs typeface="Times New Roman"/>
                        </a:rPr>
                        <a:t>Ціль</a:t>
                      </a:r>
                      <a:r>
                        <a:rPr lang="ru-RU" sz="1800" b="1" dirty="0" smtClean="0">
                          <a:effectLst/>
                          <a:latin typeface="Times New Roman"/>
                          <a:ea typeface="Calibri"/>
                          <a:cs typeface="Times New Roman"/>
                        </a:rPr>
                        <a:t> </a:t>
                      </a:r>
                      <a:r>
                        <a:rPr lang="ru-RU" sz="1800" b="1" dirty="0">
                          <a:effectLst/>
                          <a:latin typeface="Times New Roman"/>
                          <a:ea typeface="Calibri"/>
                          <a:cs typeface="Times New Roman"/>
                        </a:rPr>
                        <a:t>№ 3</a:t>
                      </a:r>
                      <a:r>
                        <a:rPr lang="ru-RU" sz="1800" dirty="0">
                          <a:effectLst/>
                          <a:latin typeface="Times New Roman"/>
                          <a:ea typeface="Calibri"/>
                          <a:cs typeface="Times New Roman"/>
                        </a:rPr>
                        <a:t> – Право на </a:t>
                      </a:r>
                      <a:r>
                        <a:rPr lang="ru-RU" sz="1800" dirty="0" err="1">
                          <a:effectLst/>
                          <a:latin typeface="Times New Roman"/>
                          <a:ea typeface="Calibri"/>
                          <a:cs typeface="Times New Roman"/>
                        </a:rPr>
                        <a:t>охорону</a:t>
                      </a:r>
                      <a:r>
                        <a:rPr lang="ru-RU" sz="1800" dirty="0">
                          <a:effectLst/>
                          <a:latin typeface="Times New Roman"/>
                          <a:ea typeface="Calibri"/>
                          <a:cs typeface="Times New Roman"/>
                        </a:rPr>
                        <a:t> </a:t>
                      </a:r>
                      <a:r>
                        <a:rPr lang="ru-RU" sz="1800" dirty="0" err="1">
                          <a:effectLst/>
                          <a:latin typeface="Times New Roman"/>
                          <a:ea typeface="Calibri"/>
                          <a:cs typeface="Times New Roman"/>
                        </a:rPr>
                        <a:t>здоров’я</a:t>
                      </a:r>
                      <a:r>
                        <a:rPr lang="ru-RU" sz="1800" dirty="0">
                          <a:effectLst/>
                          <a:latin typeface="Times New Roman"/>
                          <a:ea typeface="Calibri"/>
                          <a:cs typeface="Times New Roman"/>
                        </a:rPr>
                        <a:t>, </a:t>
                      </a:r>
                      <a:r>
                        <a:rPr lang="ru-RU" sz="1800" dirty="0" err="1">
                          <a:effectLst/>
                          <a:latin typeface="Times New Roman"/>
                          <a:ea typeface="Calibri"/>
                          <a:cs typeface="Times New Roman"/>
                        </a:rPr>
                        <a:t>освіту</a:t>
                      </a:r>
                      <a:r>
                        <a:rPr lang="ru-RU" sz="1800" dirty="0">
                          <a:effectLst/>
                          <a:latin typeface="Times New Roman"/>
                          <a:ea typeface="Calibri"/>
                          <a:cs typeface="Times New Roman"/>
                        </a:rPr>
                        <a:t> та </a:t>
                      </a:r>
                      <a:r>
                        <a:rPr lang="ru-RU" sz="1800" dirty="0" err="1">
                          <a:effectLst/>
                          <a:latin typeface="Times New Roman"/>
                          <a:ea typeface="Calibri"/>
                          <a:cs typeface="Times New Roman"/>
                        </a:rPr>
                        <a:t>соціальний</a:t>
                      </a:r>
                      <a:r>
                        <a:rPr lang="ru-RU" sz="1800" dirty="0">
                          <a:effectLst/>
                          <a:latin typeface="Times New Roman"/>
                          <a:ea typeface="Calibri"/>
                          <a:cs typeface="Times New Roman"/>
                        </a:rPr>
                        <a:t> </a:t>
                      </a:r>
                      <a:r>
                        <a:rPr lang="ru-RU" sz="1800" dirty="0" err="1">
                          <a:effectLst/>
                          <a:latin typeface="Times New Roman"/>
                          <a:ea typeface="Calibri"/>
                          <a:cs typeface="Times New Roman"/>
                        </a:rPr>
                        <a:t>захист</a:t>
                      </a:r>
                      <a:r>
                        <a:rPr lang="ru-RU" sz="1800" dirty="0">
                          <a:effectLst/>
                          <a:latin typeface="Times New Roman"/>
                          <a:ea typeface="Calibri"/>
                          <a:cs typeface="Times New Roman"/>
                        </a:rPr>
                        <a:t> </a:t>
                      </a:r>
                      <a:endParaRPr lang="uk-UA" sz="1800" dirty="0">
                        <a:effectLst/>
                        <a:latin typeface="Calibri"/>
                        <a:ea typeface="Calibri"/>
                        <a:cs typeface="Times New Roman"/>
                      </a:endParaRPr>
                    </a:p>
                    <a:p>
                      <a:pPr>
                        <a:lnSpc>
                          <a:spcPct val="107000"/>
                        </a:lnSpc>
                        <a:spcAft>
                          <a:spcPts val="0"/>
                        </a:spcAft>
                      </a:pPr>
                      <a:r>
                        <a:rPr lang="ru-RU" sz="1800" dirty="0">
                          <a:effectLst/>
                          <a:latin typeface="Times New Roman"/>
                          <a:ea typeface="Calibri"/>
                          <a:cs typeface="Times New Roman"/>
                        </a:rPr>
                        <a:t> </a:t>
                      </a:r>
                      <a:endParaRPr lang="uk-UA" sz="1800" dirty="0">
                        <a:effectLst/>
                        <a:latin typeface="Calibri"/>
                        <a:ea typeface="Calibri"/>
                        <a:cs typeface="Times New Roman"/>
                      </a:endParaRPr>
                    </a:p>
                  </a:txBody>
                  <a:tcPr marL="20959" marR="20959" marT="0" marB="0">
                    <a:lnL w="19050" cap="flat" cmpd="dbl" algn="ctr">
                      <a:solidFill>
                        <a:srgbClr val="1F4E79"/>
                      </a:solidFill>
                      <a:prstDash val="solid"/>
                      <a:round/>
                      <a:headEnd type="none" w="med" len="med"/>
                      <a:tailEnd type="none" w="med" len="med"/>
                    </a:lnL>
                    <a:lnR w="19050" cap="flat" cmpd="dbl" algn="ctr">
                      <a:solidFill>
                        <a:srgbClr val="1F4E79"/>
                      </a:solidFill>
                      <a:prstDash val="solid"/>
                      <a:round/>
                      <a:headEnd type="none" w="med" len="med"/>
                      <a:tailEnd type="none" w="med" len="med"/>
                    </a:lnR>
                    <a:lnT w="19050" cap="flat" cmpd="dbl" algn="ctr">
                      <a:solidFill>
                        <a:srgbClr val="1F4E79"/>
                      </a:solidFill>
                      <a:prstDash val="solid"/>
                      <a:round/>
                      <a:headEnd type="none" w="med" len="med"/>
                      <a:tailEnd type="none" w="med" len="med"/>
                    </a:lnT>
                    <a:lnB w="19050" cap="flat" cmpd="dbl" algn="ctr">
                      <a:solidFill>
                        <a:srgbClr val="1F4E79"/>
                      </a:solidFill>
                      <a:prstDash val="solid"/>
                      <a:round/>
                      <a:headEnd type="none" w="med" len="med"/>
                      <a:tailEnd type="none" w="med" len="med"/>
                    </a:lnB>
                  </a:tcPr>
                </a:tc>
                <a:tc>
                  <a:txBody>
                    <a:bodyPr/>
                    <a:lstStyle/>
                    <a:p>
                      <a:pPr>
                        <a:lnSpc>
                          <a:spcPct val="107000"/>
                        </a:lnSpc>
                        <a:spcAft>
                          <a:spcPts val="600"/>
                        </a:spcAft>
                      </a:pPr>
                      <a:endParaRPr lang="uk-UA" sz="1800" dirty="0" smtClean="0">
                        <a:effectLst/>
                        <a:latin typeface="Times New Roman"/>
                        <a:ea typeface="Calibri"/>
                        <a:cs typeface="Times New Roman"/>
                      </a:endParaRPr>
                    </a:p>
                    <a:p>
                      <a:pPr>
                        <a:lnSpc>
                          <a:spcPct val="107000"/>
                        </a:lnSpc>
                        <a:spcAft>
                          <a:spcPts val="600"/>
                        </a:spcAft>
                      </a:pPr>
                      <a:r>
                        <a:rPr lang="uk-UA" sz="1800" dirty="0" smtClean="0">
                          <a:effectLst/>
                          <a:latin typeface="Times New Roman"/>
                          <a:ea typeface="Calibri"/>
                          <a:cs typeface="Times New Roman"/>
                        </a:rPr>
                        <a:t>Ст</a:t>
                      </a:r>
                      <a:r>
                        <a:rPr lang="uk-UA" sz="1800" dirty="0">
                          <a:effectLst/>
                          <a:latin typeface="Times New Roman"/>
                          <a:ea typeface="Calibri"/>
                          <a:cs typeface="Times New Roman"/>
                        </a:rPr>
                        <a:t>. 24–25: Право на медичні послуги</a:t>
                      </a:r>
                      <a:endParaRPr lang="uk-UA" sz="1800" dirty="0">
                        <a:effectLst/>
                        <a:latin typeface="Calibri"/>
                        <a:ea typeface="Calibri"/>
                        <a:cs typeface="Times New Roman"/>
                      </a:endParaRPr>
                    </a:p>
                    <a:p>
                      <a:pPr>
                        <a:lnSpc>
                          <a:spcPct val="107000"/>
                        </a:lnSpc>
                        <a:spcAft>
                          <a:spcPts val="600"/>
                        </a:spcAft>
                      </a:pPr>
                      <a:r>
                        <a:rPr lang="uk-UA" sz="1800" dirty="0">
                          <a:effectLst/>
                          <a:latin typeface="Times New Roman"/>
                          <a:ea typeface="Calibri"/>
                          <a:cs typeface="Times New Roman"/>
                        </a:rPr>
                        <a:t>Ст. 27: Право на достатній життєвий рівень для розвитку дитини</a:t>
                      </a:r>
                      <a:endParaRPr lang="uk-UA" sz="1800" dirty="0">
                        <a:effectLst/>
                        <a:latin typeface="Calibri"/>
                        <a:ea typeface="Calibri"/>
                        <a:cs typeface="Times New Roman"/>
                      </a:endParaRPr>
                    </a:p>
                    <a:p>
                      <a:pPr>
                        <a:lnSpc>
                          <a:spcPct val="107000"/>
                        </a:lnSpc>
                        <a:spcAft>
                          <a:spcPts val="600"/>
                        </a:spcAft>
                      </a:pPr>
                      <a:r>
                        <a:rPr lang="uk-UA" sz="1800" dirty="0">
                          <a:effectLst/>
                          <a:latin typeface="Times New Roman"/>
                          <a:ea typeface="Calibri"/>
                          <a:cs typeface="Times New Roman"/>
                        </a:rPr>
                        <a:t>Стаття 28: Право на освіту</a:t>
                      </a:r>
                      <a:endParaRPr lang="uk-UA" sz="1800" dirty="0">
                        <a:effectLst/>
                        <a:latin typeface="Calibri"/>
                        <a:ea typeface="Calibri"/>
                        <a:cs typeface="Times New Roman"/>
                      </a:endParaRPr>
                    </a:p>
                    <a:p>
                      <a:pPr>
                        <a:lnSpc>
                          <a:spcPct val="107000"/>
                        </a:lnSpc>
                        <a:spcAft>
                          <a:spcPts val="0"/>
                        </a:spcAft>
                      </a:pPr>
                      <a:r>
                        <a:rPr lang="uk-UA" sz="1800" dirty="0">
                          <a:effectLst/>
                          <a:latin typeface="Times New Roman"/>
                          <a:ea typeface="Calibri"/>
                          <a:cs typeface="Times New Roman"/>
                        </a:rPr>
                        <a:t> </a:t>
                      </a:r>
                      <a:endParaRPr lang="uk-UA" sz="1800" dirty="0">
                        <a:effectLst/>
                        <a:latin typeface="Calibri"/>
                        <a:ea typeface="Calibri"/>
                        <a:cs typeface="Times New Roman"/>
                      </a:endParaRPr>
                    </a:p>
                  </a:txBody>
                  <a:tcPr marL="20959" marR="20959" marT="0" marB="0">
                    <a:lnL w="19050" cap="flat" cmpd="dbl" algn="ctr">
                      <a:solidFill>
                        <a:srgbClr val="1F4E79"/>
                      </a:solidFill>
                      <a:prstDash val="solid"/>
                      <a:round/>
                      <a:headEnd type="none" w="med" len="med"/>
                      <a:tailEnd type="none" w="med" len="med"/>
                    </a:lnL>
                    <a:lnR w="19050" cap="flat" cmpd="dbl" algn="ctr">
                      <a:solidFill>
                        <a:srgbClr val="1F4E79"/>
                      </a:solidFill>
                      <a:prstDash val="solid"/>
                      <a:round/>
                      <a:headEnd type="none" w="med" len="med"/>
                      <a:tailEnd type="none" w="med" len="med"/>
                    </a:lnR>
                    <a:lnT w="19050" cap="flat" cmpd="dbl" algn="ctr">
                      <a:solidFill>
                        <a:srgbClr val="1F4E79"/>
                      </a:solidFill>
                      <a:prstDash val="solid"/>
                      <a:round/>
                      <a:headEnd type="none" w="med" len="med"/>
                      <a:tailEnd type="none" w="med" len="med"/>
                    </a:lnT>
                    <a:lnB w="19050" cap="flat" cmpd="dbl" algn="ctr">
                      <a:solidFill>
                        <a:srgbClr val="1F4E79"/>
                      </a:solidFill>
                      <a:prstDash val="solid"/>
                      <a:round/>
                      <a:headEnd type="none" w="med" len="med"/>
                      <a:tailEnd type="none" w="med" len="med"/>
                    </a:lnB>
                  </a:tcPr>
                </a:tc>
                <a:tc>
                  <a:txBody>
                    <a:bodyPr/>
                    <a:lstStyle/>
                    <a:p>
                      <a:pPr>
                        <a:lnSpc>
                          <a:spcPct val="107000"/>
                        </a:lnSpc>
                        <a:spcAft>
                          <a:spcPts val="600"/>
                        </a:spcAft>
                      </a:pPr>
                      <a:endParaRPr lang="uk-UA" sz="1800" dirty="0" smtClean="0">
                        <a:effectLst/>
                        <a:latin typeface="Times New Roman"/>
                        <a:ea typeface="Calibri"/>
                        <a:cs typeface="Times New Roman"/>
                      </a:endParaRPr>
                    </a:p>
                    <a:p>
                      <a:pPr>
                        <a:lnSpc>
                          <a:spcPct val="107000"/>
                        </a:lnSpc>
                        <a:spcAft>
                          <a:spcPts val="600"/>
                        </a:spcAft>
                      </a:pPr>
                      <a:r>
                        <a:rPr lang="uk-UA" sz="1800" b="1" dirty="0" smtClean="0">
                          <a:effectLst/>
                          <a:latin typeface="Times New Roman"/>
                          <a:ea typeface="Calibri"/>
                          <a:cs typeface="Times New Roman"/>
                        </a:rPr>
                        <a:t>Ціль </a:t>
                      </a:r>
                      <a:r>
                        <a:rPr lang="uk-UA" sz="1800" b="1" dirty="0">
                          <a:effectLst/>
                          <a:latin typeface="Times New Roman"/>
                          <a:ea typeface="Calibri"/>
                          <a:cs typeface="Times New Roman"/>
                        </a:rPr>
                        <a:t>1</a:t>
                      </a:r>
                      <a:r>
                        <a:rPr lang="uk-UA" sz="1800" dirty="0">
                          <a:effectLst/>
                          <a:latin typeface="Times New Roman"/>
                          <a:ea typeface="Calibri"/>
                          <a:cs typeface="Times New Roman"/>
                        </a:rPr>
                        <a:t>: Подолання бідності у всіх її формах </a:t>
                      </a:r>
                      <a:endParaRPr lang="uk-UA" sz="1800" dirty="0">
                        <a:effectLst/>
                        <a:latin typeface="Calibri"/>
                        <a:ea typeface="Calibri"/>
                        <a:cs typeface="Times New Roman"/>
                      </a:endParaRPr>
                    </a:p>
                    <a:p>
                      <a:pPr>
                        <a:lnSpc>
                          <a:spcPct val="107000"/>
                        </a:lnSpc>
                        <a:spcAft>
                          <a:spcPts val="600"/>
                        </a:spcAft>
                      </a:pPr>
                      <a:r>
                        <a:rPr lang="uk-UA" sz="1800" b="1" dirty="0">
                          <a:effectLst/>
                          <a:latin typeface="Times New Roman"/>
                          <a:ea typeface="Calibri"/>
                          <a:cs typeface="Times New Roman"/>
                        </a:rPr>
                        <a:t>Ціль 2: </a:t>
                      </a:r>
                      <a:r>
                        <a:rPr lang="uk-UA" sz="1800" dirty="0">
                          <a:effectLst/>
                          <a:latin typeface="Times New Roman"/>
                          <a:ea typeface="Calibri"/>
                          <a:cs typeface="Times New Roman"/>
                        </a:rPr>
                        <a:t>Подолання голоду </a:t>
                      </a:r>
                      <a:endParaRPr lang="uk-UA" sz="1800" dirty="0">
                        <a:effectLst/>
                        <a:latin typeface="Calibri"/>
                        <a:ea typeface="Calibri"/>
                        <a:cs typeface="Times New Roman"/>
                      </a:endParaRPr>
                    </a:p>
                    <a:p>
                      <a:pPr>
                        <a:lnSpc>
                          <a:spcPct val="107000"/>
                        </a:lnSpc>
                        <a:spcAft>
                          <a:spcPts val="600"/>
                        </a:spcAft>
                      </a:pPr>
                      <a:r>
                        <a:rPr lang="uk-UA" sz="1800" b="1" dirty="0">
                          <a:effectLst/>
                          <a:latin typeface="Times New Roman"/>
                          <a:ea typeface="Calibri"/>
                          <a:cs typeface="Times New Roman"/>
                        </a:rPr>
                        <a:t>Ціль 3: </a:t>
                      </a:r>
                      <a:r>
                        <a:rPr lang="uk-UA" sz="1800" dirty="0">
                          <a:effectLst/>
                          <a:latin typeface="Times New Roman"/>
                          <a:ea typeface="Calibri"/>
                          <a:cs typeface="Times New Roman"/>
                        </a:rPr>
                        <a:t>Забезпечення міцного здоров’я та благополуччя </a:t>
                      </a:r>
                      <a:endParaRPr lang="uk-UA" sz="1800" dirty="0">
                        <a:effectLst/>
                        <a:latin typeface="Calibri"/>
                        <a:ea typeface="Calibri"/>
                        <a:cs typeface="Times New Roman"/>
                      </a:endParaRPr>
                    </a:p>
                    <a:p>
                      <a:pPr>
                        <a:lnSpc>
                          <a:spcPct val="107000"/>
                        </a:lnSpc>
                        <a:spcAft>
                          <a:spcPts val="600"/>
                        </a:spcAft>
                      </a:pPr>
                      <a:r>
                        <a:rPr lang="uk-UA" sz="1800" b="1" dirty="0">
                          <a:effectLst/>
                          <a:latin typeface="Times New Roman"/>
                          <a:ea typeface="Calibri"/>
                          <a:cs typeface="Times New Roman"/>
                        </a:rPr>
                        <a:t>Ціль 4</a:t>
                      </a:r>
                      <a:r>
                        <a:rPr lang="uk-UA" sz="1800" dirty="0">
                          <a:effectLst/>
                          <a:latin typeface="Times New Roman"/>
                          <a:ea typeface="Calibri"/>
                          <a:cs typeface="Times New Roman"/>
                        </a:rPr>
                        <a:t>. Забезпечення якісної та інклюзивної освіти для всіх </a:t>
                      </a:r>
                      <a:endParaRPr lang="uk-UA" sz="1800" dirty="0">
                        <a:effectLst/>
                        <a:latin typeface="Calibri"/>
                        <a:ea typeface="Calibri"/>
                        <a:cs typeface="Times New Roman"/>
                      </a:endParaRPr>
                    </a:p>
                  </a:txBody>
                  <a:tcPr marL="20959" marR="20959" marT="0" marB="0">
                    <a:lnL w="19050" cap="flat" cmpd="dbl" algn="ctr">
                      <a:solidFill>
                        <a:srgbClr val="1F4E79"/>
                      </a:solidFill>
                      <a:prstDash val="solid"/>
                      <a:round/>
                      <a:headEnd type="none" w="med" len="med"/>
                      <a:tailEnd type="none" w="med" len="med"/>
                    </a:lnL>
                    <a:lnR w="19050" cap="flat" cmpd="dbl" algn="ctr">
                      <a:solidFill>
                        <a:srgbClr val="1F4E79"/>
                      </a:solidFill>
                      <a:prstDash val="solid"/>
                      <a:round/>
                      <a:headEnd type="none" w="med" len="med"/>
                      <a:tailEnd type="none" w="med" len="med"/>
                    </a:lnR>
                    <a:lnT w="19050" cap="flat" cmpd="dbl" algn="ctr">
                      <a:solidFill>
                        <a:srgbClr val="1F4E79"/>
                      </a:solidFill>
                      <a:prstDash val="solid"/>
                      <a:round/>
                      <a:headEnd type="none" w="med" len="med"/>
                      <a:tailEnd type="none" w="med" len="med"/>
                    </a:lnT>
                    <a:lnB w="19050" cap="flat" cmpd="dbl" algn="ctr">
                      <a:solidFill>
                        <a:srgbClr val="1F4E79"/>
                      </a:solidFill>
                      <a:prstDash val="solid"/>
                      <a:round/>
                      <a:headEnd type="none" w="med" len="med"/>
                      <a:tailEnd type="none" w="med" len="med"/>
                    </a:lnB>
                  </a:tcPr>
                </a:tc>
              </a:tr>
            </a:tbl>
          </a:graphicData>
        </a:graphic>
      </p:graphicFrame>
      <p:sp>
        <p:nvSpPr>
          <p:cNvPr id="7" name="Прямоугольник 6"/>
          <p:cNvSpPr/>
          <p:nvPr/>
        </p:nvSpPr>
        <p:spPr>
          <a:xfrm>
            <a:off x="584414" y="191550"/>
            <a:ext cx="6624736" cy="1231106"/>
          </a:xfrm>
          <a:prstGeom prst="rect">
            <a:avLst/>
          </a:prstGeom>
        </p:spPr>
        <p:txBody>
          <a:bodyPr wrap="square">
            <a:spAutoFit/>
          </a:bodyPr>
          <a:lstStyle/>
          <a:p>
            <a:r>
              <a:rPr lang="uk-UA" sz="2800" b="1" dirty="0">
                <a:solidFill>
                  <a:srgbClr val="003399"/>
                </a:solidFill>
              </a:rPr>
              <a:t>Концептуальна </a:t>
            </a:r>
            <a:r>
              <a:rPr lang="uk-UA" sz="2800" b="1" dirty="0" smtClean="0">
                <a:solidFill>
                  <a:srgbClr val="003399"/>
                </a:solidFill>
              </a:rPr>
              <a:t>рамка МОНІТОРИНГУ прав дитини </a:t>
            </a:r>
            <a:r>
              <a:rPr lang="uk-UA" b="1" dirty="0" smtClean="0"/>
              <a:t>(продовження)</a:t>
            </a:r>
            <a:endParaRPr lang="uk-UA" dirty="0"/>
          </a:p>
        </p:txBody>
      </p:sp>
    </p:spTree>
    <p:extLst>
      <p:ext uri="{BB962C8B-B14F-4D97-AF65-F5344CB8AC3E}">
        <p14:creationId xmlns:p14="http://schemas.microsoft.com/office/powerpoint/2010/main" val="2428947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Line 4"/>
          <p:cNvSpPr>
            <a:spLocks noChangeShapeType="1"/>
          </p:cNvSpPr>
          <p:nvPr/>
        </p:nvSpPr>
        <p:spPr bwMode="auto">
          <a:xfrm flipV="1">
            <a:off x="-100688" y="1556792"/>
            <a:ext cx="8243888" cy="0"/>
          </a:xfrm>
          <a:prstGeom prst="line">
            <a:avLst/>
          </a:prstGeom>
          <a:noFill/>
          <a:ln w="12700" algn="ctr">
            <a:solidFill>
              <a:srgbClr val="8A8AB9"/>
            </a:solidFill>
            <a:miter lim="800000"/>
            <a:headEnd/>
            <a:tailEnd/>
          </a:ln>
          <a:extLst>
            <a:ext uri="{909E8E84-426E-40DD-AFC4-6F175D3DCCD1}">
              <a14:hiddenFill xmlns:a14="http://schemas.microsoft.com/office/drawing/2010/main">
                <a:noFill/>
              </a14:hiddenFill>
            </a:ext>
          </a:extLst>
        </p:spPr>
        <p:txBody>
          <a:bodyPr wrap="none" anchor="ctr"/>
          <a:lstStyle/>
          <a:p>
            <a:endParaRPr lang="uk-UA"/>
          </a:p>
        </p:txBody>
      </p:sp>
      <p:sp>
        <p:nvSpPr>
          <p:cNvPr id="5128" name="Rectangle 6"/>
          <p:cNvSpPr>
            <a:spLocks noChangeArrowheads="1"/>
          </p:cNvSpPr>
          <p:nvPr/>
        </p:nvSpPr>
        <p:spPr bwMode="auto">
          <a:xfrm>
            <a:off x="5795963" y="3500440"/>
            <a:ext cx="23764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endParaRPr lang="en-US" altLang="ru-RU" sz="1800" b="1" dirty="0">
              <a:solidFill>
                <a:srgbClr val="0070C0"/>
              </a:solidFill>
              <a:latin typeface="Calibri" panose="020F0502020204030204" pitchFamily="34" charset="0"/>
            </a:endParaRPr>
          </a:p>
          <a:p>
            <a:pPr algn="r" eaLnBrk="1" hangingPunct="1">
              <a:spcBef>
                <a:spcPct val="0"/>
              </a:spcBef>
              <a:buClrTx/>
              <a:buSzTx/>
              <a:buFontTx/>
              <a:buNone/>
            </a:pPr>
            <a:endParaRPr lang="uk-UA" altLang="ru-RU" sz="1800" dirty="0">
              <a:solidFill>
                <a:srgbClr val="558ED5"/>
              </a:solidFill>
            </a:endParaRPr>
          </a:p>
        </p:txBody>
      </p:sp>
      <p:pic>
        <p:nvPicPr>
          <p:cNvPr id="2051" name="Picture 3" descr="D:\Users\Ancor\Documents\Documents\2018\SDGs\Новая папка\1817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0"/>
            <a:ext cx="1663194" cy="133720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3296"/>
            <a:ext cx="9144000" cy="767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Таблица 7"/>
          <p:cNvGraphicFramePr>
            <a:graphicFrameLocks noGrp="1"/>
          </p:cNvGraphicFramePr>
          <p:nvPr>
            <p:extLst>
              <p:ext uri="{D42A27DB-BD31-4B8C-83A1-F6EECF244321}">
                <p14:modId xmlns:p14="http://schemas.microsoft.com/office/powerpoint/2010/main" val="96994707"/>
              </p:ext>
            </p:extLst>
          </p:nvPr>
        </p:nvGraphicFramePr>
        <p:xfrm>
          <a:off x="151025" y="1595308"/>
          <a:ext cx="8964489" cy="4525636"/>
        </p:xfrm>
        <a:graphic>
          <a:graphicData uri="http://schemas.openxmlformats.org/drawingml/2006/table">
            <a:tbl>
              <a:tblPr firstRow="1" firstCol="1" bandRow="1" bandCol="1"/>
              <a:tblGrid>
                <a:gridCol w="1907705"/>
                <a:gridCol w="3809414"/>
                <a:gridCol w="3247370"/>
              </a:tblGrid>
              <a:tr h="768877">
                <a:tc>
                  <a:txBody>
                    <a:bodyPr/>
                    <a:lstStyle/>
                    <a:p>
                      <a:pPr algn="ctr">
                        <a:lnSpc>
                          <a:spcPct val="107000"/>
                        </a:lnSpc>
                        <a:spcAft>
                          <a:spcPts val="0"/>
                        </a:spcAft>
                      </a:pPr>
                      <a:r>
                        <a:rPr lang="uk-UA" sz="2000" b="1" dirty="0">
                          <a:solidFill>
                            <a:schemeClr val="bg1"/>
                          </a:solidFill>
                          <a:effectLst/>
                          <a:latin typeface="Times New Roman"/>
                          <a:ea typeface="Calibri"/>
                          <a:cs typeface="Times New Roman"/>
                        </a:rPr>
                        <a:t>Ціль</a:t>
                      </a:r>
                      <a:endParaRPr lang="uk-UA" sz="2000" dirty="0">
                        <a:solidFill>
                          <a:schemeClr val="bg1"/>
                        </a:solidFill>
                        <a:effectLst/>
                        <a:latin typeface="Calibri"/>
                        <a:ea typeface="Calibri"/>
                        <a:cs typeface="Times New Roman"/>
                      </a:endParaRPr>
                    </a:p>
                  </a:txBody>
                  <a:tcPr marL="20959" marR="20959" marT="0" marB="0">
                    <a:lnL w="19050" cap="flat" cmpd="dbl" algn="ctr">
                      <a:solidFill>
                        <a:srgbClr val="1F4E79"/>
                      </a:solidFill>
                      <a:prstDash val="solid"/>
                      <a:round/>
                      <a:headEnd type="none" w="med" len="med"/>
                      <a:tailEnd type="none" w="med" len="med"/>
                    </a:lnL>
                    <a:lnR w="19050" cap="flat" cmpd="dbl" algn="ctr">
                      <a:solidFill>
                        <a:srgbClr val="1F4E79"/>
                      </a:solidFill>
                      <a:prstDash val="solid"/>
                      <a:round/>
                      <a:headEnd type="none" w="med" len="med"/>
                      <a:tailEnd type="none" w="med" len="med"/>
                    </a:lnR>
                    <a:lnT w="19050" cap="flat" cmpd="dbl" algn="ctr">
                      <a:solidFill>
                        <a:srgbClr val="1F4E79"/>
                      </a:solidFill>
                      <a:prstDash val="solid"/>
                      <a:round/>
                      <a:headEnd type="none" w="med" len="med"/>
                      <a:tailEnd type="none" w="med" len="med"/>
                    </a:lnT>
                    <a:lnB w="19050" cap="flat" cmpd="dbl" algn="ctr">
                      <a:solidFill>
                        <a:srgbClr val="1F4E79"/>
                      </a:solidFill>
                      <a:prstDash val="solid"/>
                      <a:round/>
                      <a:headEnd type="none" w="med" len="med"/>
                      <a:tailEnd type="none" w="med" len="med"/>
                    </a:lnB>
                    <a:solidFill>
                      <a:srgbClr val="002060"/>
                    </a:solidFill>
                  </a:tcPr>
                </a:tc>
                <a:tc>
                  <a:txBody>
                    <a:bodyPr/>
                    <a:lstStyle/>
                    <a:p>
                      <a:pPr algn="ctr">
                        <a:lnSpc>
                          <a:spcPct val="107000"/>
                        </a:lnSpc>
                        <a:spcAft>
                          <a:spcPts val="0"/>
                        </a:spcAft>
                      </a:pPr>
                      <a:r>
                        <a:rPr lang="ru-RU" sz="2000" b="1" dirty="0" err="1">
                          <a:solidFill>
                            <a:schemeClr val="bg1"/>
                          </a:solidFill>
                          <a:effectLst/>
                          <a:latin typeface="Times New Roman"/>
                          <a:ea typeface="Calibri"/>
                          <a:cs typeface="Times New Roman"/>
                        </a:rPr>
                        <a:t>Конвенція</a:t>
                      </a:r>
                      <a:r>
                        <a:rPr lang="ru-RU" sz="2000" b="1" dirty="0">
                          <a:solidFill>
                            <a:schemeClr val="bg1"/>
                          </a:solidFill>
                          <a:effectLst/>
                          <a:latin typeface="Times New Roman"/>
                          <a:ea typeface="Calibri"/>
                          <a:cs typeface="Times New Roman"/>
                        </a:rPr>
                        <a:t> про права </a:t>
                      </a:r>
                      <a:r>
                        <a:rPr lang="ru-RU" sz="2000" b="1" dirty="0" err="1">
                          <a:solidFill>
                            <a:schemeClr val="bg1"/>
                          </a:solidFill>
                          <a:effectLst/>
                          <a:latin typeface="Times New Roman"/>
                          <a:ea typeface="Calibri"/>
                          <a:cs typeface="Times New Roman"/>
                        </a:rPr>
                        <a:t>дитини</a:t>
                      </a:r>
                      <a:endParaRPr lang="uk-UA" sz="2000" dirty="0">
                        <a:solidFill>
                          <a:schemeClr val="bg1"/>
                        </a:solidFill>
                        <a:effectLst/>
                        <a:latin typeface="Calibri"/>
                        <a:ea typeface="Calibri"/>
                        <a:cs typeface="Times New Roman"/>
                      </a:endParaRPr>
                    </a:p>
                  </a:txBody>
                  <a:tcPr marL="20959" marR="20959" marT="0" marB="0">
                    <a:lnL w="19050" cap="flat" cmpd="dbl" algn="ctr">
                      <a:solidFill>
                        <a:srgbClr val="1F4E79"/>
                      </a:solidFill>
                      <a:prstDash val="solid"/>
                      <a:round/>
                      <a:headEnd type="none" w="med" len="med"/>
                      <a:tailEnd type="none" w="med" len="med"/>
                    </a:lnL>
                    <a:lnR w="19050" cap="flat" cmpd="dbl" algn="ctr">
                      <a:solidFill>
                        <a:srgbClr val="1F4E79"/>
                      </a:solidFill>
                      <a:prstDash val="solid"/>
                      <a:round/>
                      <a:headEnd type="none" w="med" len="med"/>
                      <a:tailEnd type="none" w="med" len="med"/>
                    </a:lnR>
                    <a:lnT w="19050" cap="flat" cmpd="dbl" algn="ctr">
                      <a:solidFill>
                        <a:srgbClr val="1F4E79"/>
                      </a:solidFill>
                      <a:prstDash val="solid"/>
                      <a:round/>
                      <a:headEnd type="none" w="med" len="med"/>
                      <a:tailEnd type="none" w="med" len="med"/>
                    </a:lnT>
                    <a:lnB w="19050" cap="flat" cmpd="dbl" algn="ctr">
                      <a:solidFill>
                        <a:srgbClr val="1F4E79"/>
                      </a:solidFill>
                      <a:prstDash val="solid"/>
                      <a:round/>
                      <a:headEnd type="none" w="med" len="med"/>
                      <a:tailEnd type="none" w="med" len="med"/>
                    </a:lnB>
                    <a:solidFill>
                      <a:srgbClr val="002060"/>
                    </a:solidFill>
                  </a:tcPr>
                </a:tc>
                <a:tc>
                  <a:txBody>
                    <a:bodyPr/>
                    <a:lstStyle/>
                    <a:p>
                      <a:pPr algn="ctr">
                        <a:lnSpc>
                          <a:spcPct val="107000"/>
                        </a:lnSpc>
                        <a:spcAft>
                          <a:spcPts val="0"/>
                        </a:spcAft>
                      </a:pPr>
                      <a:r>
                        <a:rPr lang="uk-UA" sz="2000" b="1" dirty="0">
                          <a:solidFill>
                            <a:schemeClr val="bg1"/>
                          </a:solidFill>
                          <a:effectLst/>
                          <a:latin typeface="Times New Roman"/>
                          <a:ea typeface="Calibri"/>
                          <a:cs typeface="Times New Roman"/>
                        </a:rPr>
                        <a:t>Цілі сталого розвитку 2030</a:t>
                      </a:r>
                      <a:endParaRPr lang="uk-UA" sz="2000" dirty="0">
                        <a:solidFill>
                          <a:schemeClr val="bg1"/>
                        </a:solidFill>
                        <a:effectLst/>
                        <a:latin typeface="Calibri"/>
                        <a:ea typeface="Calibri"/>
                        <a:cs typeface="Times New Roman"/>
                      </a:endParaRPr>
                    </a:p>
                  </a:txBody>
                  <a:tcPr marL="20959" marR="20959" marT="0" marB="0">
                    <a:lnL w="19050" cap="flat" cmpd="dbl" algn="ctr">
                      <a:solidFill>
                        <a:srgbClr val="1F4E79"/>
                      </a:solidFill>
                      <a:prstDash val="solid"/>
                      <a:round/>
                      <a:headEnd type="none" w="med" len="med"/>
                      <a:tailEnd type="none" w="med" len="med"/>
                    </a:lnL>
                    <a:lnR w="19050" cap="flat" cmpd="dbl" algn="ctr">
                      <a:solidFill>
                        <a:srgbClr val="1F4E79"/>
                      </a:solidFill>
                      <a:prstDash val="solid"/>
                      <a:round/>
                      <a:headEnd type="none" w="med" len="med"/>
                      <a:tailEnd type="none" w="med" len="med"/>
                    </a:lnR>
                    <a:lnT w="19050" cap="flat" cmpd="dbl" algn="ctr">
                      <a:solidFill>
                        <a:srgbClr val="1F4E79"/>
                      </a:solidFill>
                      <a:prstDash val="solid"/>
                      <a:round/>
                      <a:headEnd type="none" w="med" len="med"/>
                      <a:tailEnd type="none" w="med" len="med"/>
                    </a:lnT>
                    <a:lnB w="19050" cap="flat" cmpd="dbl" algn="ctr">
                      <a:solidFill>
                        <a:srgbClr val="1F4E79"/>
                      </a:solidFill>
                      <a:prstDash val="solid"/>
                      <a:round/>
                      <a:headEnd type="none" w="med" len="med"/>
                      <a:tailEnd type="none" w="med" len="med"/>
                    </a:lnB>
                    <a:solidFill>
                      <a:srgbClr val="002060"/>
                    </a:solidFill>
                  </a:tcPr>
                </a:tc>
              </a:tr>
              <a:tr h="2255431">
                <a:tc>
                  <a:txBody>
                    <a:bodyPr/>
                    <a:lstStyle/>
                    <a:p>
                      <a:pPr>
                        <a:lnSpc>
                          <a:spcPct val="107000"/>
                        </a:lnSpc>
                        <a:spcAft>
                          <a:spcPts val="0"/>
                        </a:spcAft>
                      </a:pPr>
                      <a:endParaRPr lang="uk-UA" sz="1800" b="1" dirty="0" smtClean="0">
                        <a:effectLst/>
                        <a:latin typeface="Times New Roman"/>
                        <a:ea typeface="Calibri"/>
                        <a:cs typeface="Times New Roman"/>
                      </a:endParaRPr>
                    </a:p>
                    <a:p>
                      <a:pPr>
                        <a:lnSpc>
                          <a:spcPct val="107000"/>
                        </a:lnSpc>
                        <a:spcAft>
                          <a:spcPts val="0"/>
                        </a:spcAft>
                      </a:pPr>
                      <a:r>
                        <a:rPr lang="uk-UA" sz="1800" b="1" dirty="0" smtClean="0">
                          <a:effectLst/>
                          <a:latin typeface="Times New Roman"/>
                          <a:ea typeface="Calibri"/>
                          <a:cs typeface="Times New Roman"/>
                        </a:rPr>
                        <a:t>Ціль </a:t>
                      </a:r>
                      <a:r>
                        <a:rPr lang="uk-UA" sz="1800" b="1" dirty="0">
                          <a:effectLst/>
                          <a:latin typeface="Times New Roman"/>
                          <a:ea typeface="Calibri"/>
                          <a:cs typeface="Times New Roman"/>
                        </a:rPr>
                        <a:t>№ 4</a:t>
                      </a:r>
                      <a:r>
                        <a:rPr lang="uk-UA" sz="1800" dirty="0">
                          <a:effectLst/>
                          <a:latin typeface="Times New Roman"/>
                          <a:ea typeface="Calibri"/>
                          <a:cs typeface="Times New Roman"/>
                        </a:rPr>
                        <a:t> – Право на безпеку </a:t>
                      </a:r>
                      <a:endParaRPr lang="uk-UA" sz="1800" dirty="0">
                        <a:effectLst/>
                        <a:latin typeface="Calibri"/>
                        <a:ea typeface="Calibri"/>
                        <a:cs typeface="Times New Roman"/>
                      </a:endParaRPr>
                    </a:p>
                    <a:p>
                      <a:pPr>
                        <a:lnSpc>
                          <a:spcPct val="107000"/>
                        </a:lnSpc>
                        <a:spcAft>
                          <a:spcPts val="0"/>
                        </a:spcAft>
                      </a:pPr>
                      <a:r>
                        <a:rPr lang="uk-UA" sz="1800" dirty="0">
                          <a:effectLst/>
                          <a:latin typeface="Times New Roman"/>
                          <a:ea typeface="Calibri"/>
                          <a:cs typeface="Times New Roman"/>
                        </a:rPr>
                        <a:t> </a:t>
                      </a:r>
                      <a:endParaRPr lang="uk-UA" sz="1800" dirty="0">
                        <a:effectLst/>
                        <a:latin typeface="Calibri"/>
                        <a:ea typeface="Calibri"/>
                        <a:cs typeface="Times New Roman"/>
                      </a:endParaRPr>
                    </a:p>
                  </a:txBody>
                  <a:tcPr marL="20959" marR="20959" marT="0" marB="0">
                    <a:lnL w="19050" cap="flat" cmpd="dbl" algn="ctr">
                      <a:solidFill>
                        <a:srgbClr val="1F4E79"/>
                      </a:solidFill>
                      <a:prstDash val="solid"/>
                      <a:round/>
                      <a:headEnd type="none" w="med" len="med"/>
                      <a:tailEnd type="none" w="med" len="med"/>
                    </a:lnL>
                    <a:lnR w="19050" cap="flat" cmpd="dbl" algn="ctr">
                      <a:solidFill>
                        <a:srgbClr val="1F4E79"/>
                      </a:solidFill>
                      <a:prstDash val="solid"/>
                      <a:round/>
                      <a:headEnd type="none" w="med" len="med"/>
                      <a:tailEnd type="none" w="med" len="med"/>
                    </a:lnR>
                    <a:lnT w="19050" cap="flat" cmpd="dbl" algn="ctr">
                      <a:solidFill>
                        <a:srgbClr val="1F4E79"/>
                      </a:solidFill>
                      <a:prstDash val="solid"/>
                      <a:round/>
                      <a:headEnd type="none" w="med" len="med"/>
                      <a:tailEnd type="none" w="med" len="med"/>
                    </a:lnT>
                    <a:lnB w="19050" cap="flat" cmpd="dbl" algn="ctr">
                      <a:solidFill>
                        <a:srgbClr val="1F4E79"/>
                      </a:solidFill>
                      <a:prstDash val="solid"/>
                      <a:round/>
                      <a:headEnd type="none" w="med" len="med"/>
                      <a:tailEnd type="none" w="med" len="med"/>
                    </a:lnB>
                  </a:tcPr>
                </a:tc>
                <a:tc>
                  <a:txBody>
                    <a:bodyPr/>
                    <a:lstStyle/>
                    <a:p>
                      <a:pPr>
                        <a:lnSpc>
                          <a:spcPct val="107000"/>
                        </a:lnSpc>
                        <a:spcAft>
                          <a:spcPts val="0"/>
                        </a:spcAft>
                      </a:pPr>
                      <a:endParaRPr lang="uk-UA" sz="1800" dirty="0" smtClean="0">
                        <a:effectLst/>
                        <a:latin typeface="Times New Roman"/>
                        <a:ea typeface="Calibri"/>
                        <a:cs typeface="Times New Roman"/>
                      </a:endParaRPr>
                    </a:p>
                    <a:p>
                      <a:pPr>
                        <a:lnSpc>
                          <a:spcPct val="107000"/>
                        </a:lnSpc>
                        <a:spcAft>
                          <a:spcPts val="0"/>
                        </a:spcAft>
                      </a:pPr>
                      <a:r>
                        <a:rPr lang="uk-UA" sz="1800" dirty="0" smtClean="0">
                          <a:effectLst/>
                          <a:latin typeface="Times New Roman"/>
                          <a:ea typeface="Calibri"/>
                          <a:cs typeface="Times New Roman"/>
                        </a:rPr>
                        <a:t>Ст</a:t>
                      </a:r>
                      <a:r>
                        <a:rPr lang="uk-UA" sz="1800" dirty="0">
                          <a:effectLst/>
                          <a:latin typeface="Times New Roman"/>
                          <a:ea typeface="Calibri"/>
                          <a:cs typeface="Times New Roman"/>
                        </a:rPr>
                        <a:t>. 19, 34, 35: Захист проти жорстокого поводження, знущання та сексуального насилля</a:t>
                      </a:r>
                      <a:endParaRPr lang="uk-UA" sz="1800" dirty="0">
                        <a:effectLst/>
                        <a:latin typeface="Calibri"/>
                        <a:ea typeface="Calibri"/>
                        <a:cs typeface="Times New Roman"/>
                      </a:endParaRPr>
                    </a:p>
                  </a:txBody>
                  <a:tcPr marL="20959" marR="20959" marT="0" marB="0">
                    <a:lnL w="19050" cap="flat" cmpd="dbl" algn="ctr">
                      <a:solidFill>
                        <a:srgbClr val="1F4E79"/>
                      </a:solidFill>
                      <a:prstDash val="solid"/>
                      <a:round/>
                      <a:headEnd type="none" w="med" len="med"/>
                      <a:tailEnd type="none" w="med" len="med"/>
                    </a:lnL>
                    <a:lnR w="19050" cap="flat" cmpd="dbl" algn="ctr">
                      <a:solidFill>
                        <a:srgbClr val="1F4E79"/>
                      </a:solidFill>
                      <a:prstDash val="solid"/>
                      <a:round/>
                      <a:headEnd type="none" w="med" len="med"/>
                      <a:tailEnd type="none" w="med" len="med"/>
                    </a:lnR>
                    <a:lnT w="19050" cap="flat" cmpd="dbl" algn="ctr">
                      <a:solidFill>
                        <a:srgbClr val="1F4E79"/>
                      </a:solidFill>
                      <a:prstDash val="solid"/>
                      <a:round/>
                      <a:headEnd type="none" w="med" len="med"/>
                      <a:tailEnd type="none" w="med" len="med"/>
                    </a:lnT>
                    <a:lnB w="19050" cap="flat" cmpd="dbl" algn="ctr">
                      <a:solidFill>
                        <a:srgbClr val="1F4E79"/>
                      </a:solidFill>
                      <a:prstDash val="solid"/>
                      <a:round/>
                      <a:headEnd type="none" w="med" len="med"/>
                      <a:tailEnd type="none" w="med" len="med"/>
                    </a:lnB>
                  </a:tcPr>
                </a:tc>
                <a:tc>
                  <a:txBody>
                    <a:bodyPr/>
                    <a:lstStyle/>
                    <a:p>
                      <a:pPr>
                        <a:lnSpc>
                          <a:spcPct val="107000"/>
                        </a:lnSpc>
                        <a:spcAft>
                          <a:spcPts val="600"/>
                        </a:spcAft>
                      </a:pPr>
                      <a:endParaRPr lang="uk-UA" sz="1800" dirty="0" smtClean="0">
                        <a:effectLst/>
                        <a:latin typeface="Times New Roman"/>
                        <a:ea typeface="Calibri"/>
                        <a:cs typeface="Times New Roman"/>
                      </a:endParaRPr>
                    </a:p>
                    <a:p>
                      <a:pPr>
                        <a:lnSpc>
                          <a:spcPct val="107000"/>
                        </a:lnSpc>
                        <a:spcAft>
                          <a:spcPts val="600"/>
                        </a:spcAft>
                      </a:pPr>
                      <a:r>
                        <a:rPr lang="uk-UA" sz="1800" b="1" dirty="0" smtClean="0">
                          <a:effectLst/>
                          <a:latin typeface="Times New Roman"/>
                          <a:ea typeface="Calibri"/>
                          <a:cs typeface="Times New Roman"/>
                        </a:rPr>
                        <a:t>Ціль </a:t>
                      </a:r>
                      <a:r>
                        <a:rPr lang="uk-UA" sz="1800" b="1" dirty="0">
                          <a:effectLst/>
                          <a:latin typeface="Times New Roman"/>
                          <a:ea typeface="Calibri"/>
                          <a:cs typeface="Times New Roman"/>
                        </a:rPr>
                        <a:t>6</a:t>
                      </a:r>
                      <a:r>
                        <a:rPr lang="uk-UA" sz="1800" dirty="0">
                          <a:effectLst/>
                          <a:latin typeface="Times New Roman"/>
                          <a:ea typeface="Calibri"/>
                          <a:cs typeface="Times New Roman"/>
                        </a:rPr>
                        <a:t>: Чиста вода та належні санітарні умови</a:t>
                      </a:r>
                      <a:endParaRPr lang="uk-UA" sz="1800" dirty="0">
                        <a:effectLst/>
                        <a:latin typeface="Calibri"/>
                        <a:ea typeface="Calibri"/>
                        <a:cs typeface="Times New Roman"/>
                      </a:endParaRPr>
                    </a:p>
                    <a:p>
                      <a:pPr>
                        <a:lnSpc>
                          <a:spcPct val="107000"/>
                        </a:lnSpc>
                        <a:spcAft>
                          <a:spcPts val="600"/>
                        </a:spcAft>
                      </a:pPr>
                      <a:r>
                        <a:rPr lang="uk-UA" sz="1800" b="1" dirty="0">
                          <a:effectLst/>
                          <a:latin typeface="Times New Roman"/>
                          <a:ea typeface="Calibri"/>
                          <a:cs typeface="Times New Roman"/>
                        </a:rPr>
                        <a:t>Ціль 11</a:t>
                      </a:r>
                      <a:r>
                        <a:rPr lang="uk-UA" sz="1800" dirty="0">
                          <a:effectLst/>
                          <a:latin typeface="Times New Roman"/>
                          <a:ea typeface="Calibri"/>
                          <a:cs typeface="Times New Roman"/>
                        </a:rPr>
                        <a:t>: Сталий розвиток міст і громад</a:t>
                      </a:r>
                      <a:endParaRPr lang="uk-UA" sz="1800" dirty="0">
                        <a:effectLst/>
                        <a:latin typeface="Calibri"/>
                        <a:ea typeface="Calibri"/>
                        <a:cs typeface="Times New Roman"/>
                      </a:endParaRPr>
                    </a:p>
                    <a:p>
                      <a:pPr>
                        <a:lnSpc>
                          <a:spcPct val="107000"/>
                        </a:lnSpc>
                        <a:spcAft>
                          <a:spcPts val="600"/>
                        </a:spcAft>
                      </a:pPr>
                      <a:r>
                        <a:rPr lang="uk-UA" sz="1800" b="1" dirty="0">
                          <a:effectLst/>
                          <a:latin typeface="Times New Roman"/>
                          <a:ea typeface="Calibri"/>
                          <a:cs typeface="Times New Roman"/>
                        </a:rPr>
                        <a:t>Ціль 16</a:t>
                      </a:r>
                      <a:r>
                        <a:rPr lang="uk-UA" sz="1800" dirty="0">
                          <a:effectLst/>
                          <a:latin typeface="Times New Roman"/>
                          <a:ea typeface="Calibri"/>
                          <a:cs typeface="Times New Roman"/>
                        </a:rPr>
                        <a:t>: Мир, справедливість та сильні інститути</a:t>
                      </a:r>
                      <a:endParaRPr lang="uk-UA" sz="1800" dirty="0">
                        <a:effectLst/>
                        <a:latin typeface="Calibri"/>
                        <a:ea typeface="Calibri"/>
                        <a:cs typeface="Times New Roman"/>
                      </a:endParaRPr>
                    </a:p>
                  </a:txBody>
                  <a:tcPr marL="20959" marR="20959" marT="0" marB="0">
                    <a:lnL w="19050" cap="flat" cmpd="dbl" algn="ctr">
                      <a:solidFill>
                        <a:srgbClr val="1F4E79"/>
                      </a:solidFill>
                      <a:prstDash val="solid"/>
                      <a:round/>
                      <a:headEnd type="none" w="med" len="med"/>
                      <a:tailEnd type="none" w="med" len="med"/>
                    </a:lnL>
                    <a:lnR w="19050" cap="flat" cmpd="dbl" algn="ctr">
                      <a:solidFill>
                        <a:srgbClr val="1F4E79"/>
                      </a:solidFill>
                      <a:prstDash val="solid"/>
                      <a:round/>
                      <a:headEnd type="none" w="med" len="med"/>
                      <a:tailEnd type="none" w="med" len="med"/>
                    </a:lnR>
                    <a:lnT w="19050" cap="flat" cmpd="dbl" algn="ctr">
                      <a:solidFill>
                        <a:srgbClr val="1F4E79"/>
                      </a:solidFill>
                      <a:prstDash val="solid"/>
                      <a:round/>
                      <a:headEnd type="none" w="med" len="med"/>
                      <a:tailEnd type="none" w="med" len="med"/>
                    </a:lnT>
                    <a:lnB w="19050" cap="flat" cmpd="dbl" algn="ctr">
                      <a:solidFill>
                        <a:srgbClr val="1F4E79"/>
                      </a:solidFill>
                      <a:prstDash val="solid"/>
                      <a:round/>
                      <a:headEnd type="none" w="med" len="med"/>
                      <a:tailEnd type="none" w="med" len="med"/>
                    </a:lnB>
                  </a:tcPr>
                </a:tc>
              </a:tr>
              <a:tr h="1473680">
                <a:tc>
                  <a:txBody>
                    <a:bodyPr/>
                    <a:lstStyle/>
                    <a:p>
                      <a:pPr>
                        <a:lnSpc>
                          <a:spcPct val="107000"/>
                        </a:lnSpc>
                        <a:spcAft>
                          <a:spcPts val="0"/>
                        </a:spcAft>
                      </a:pPr>
                      <a:r>
                        <a:rPr lang="uk-UA" sz="1800" b="1" dirty="0">
                          <a:effectLst/>
                          <a:latin typeface="Times New Roman"/>
                          <a:ea typeface="Calibri"/>
                          <a:cs typeface="Times New Roman"/>
                        </a:rPr>
                        <a:t>Ціль № 5</a:t>
                      </a:r>
                      <a:r>
                        <a:rPr lang="uk-UA" sz="1800" dirty="0">
                          <a:effectLst/>
                          <a:latin typeface="Times New Roman"/>
                          <a:ea typeface="Calibri"/>
                          <a:cs typeface="Times New Roman"/>
                        </a:rPr>
                        <a:t> – Право на дитинство </a:t>
                      </a:r>
                      <a:endParaRPr lang="uk-UA" sz="1800" dirty="0">
                        <a:effectLst/>
                        <a:latin typeface="Calibri"/>
                        <a:ea typeface="Calibri"/>
                        <a:cs typeface="Times New Roman"/>
                      </a:endParaRPr>
                    </a:p>
                  </a:txBody>
                  <a:tcPr marL="20959" marR="20959" marT="0" marB="0">
                    <a:lnL w="19050" cap="flat" cmpd="dbl" algn="ctr">
                      <a:solidFill>
                        <a:srgbClr val="1F4E79"/>
                      </a:solidFill>
                      <a:prstDash val="solid"/>
                      <a:round/>
                      <a:headEnd type="none" w="med" len="med"/>
                      <a:tailEnd type="none" w="med" len="med"/>
                    </a:lnL>
                    <a:lnR w="19050" cap="flat" cmpd="dbl" algn="ctr">
                      <a:solidFill>
                        <a:srgbClr val="1F4E79"/>
                      </a:solidFill>
                      <a:prstDash val="solid"/>
                      <a:round/>
                      <a:headEnd type="none" w="med" len="med"/>
                      <a:tailEnd type="none" w="med" len="med"/>
                    </a:lnR>
                    <a:lnT w="19050" cap="flat" cmpd="dbl" algn="ctr">
                      <a:solidFill>
                        <a:srgbClr val="1F4E79"/>
                      </a:solidFill>
                      <a:prstDash val="solid"/>
                      <a:round/>
                      <a:headEnd type="none" w="med" len="med"/>
                      <a:tailEnd type="none" w="med" len="med"/>
                    </a:lnT>
                    <a:lnB w="19050" cap="flat" cmpd="dbl" algn="ctr">
                      <a:solidFill>
                        <a:srgbClr val="1F4E79"/>
                      </a:solidFill>
                      <a:prstDash val="solid"/>
                      <a:round/>
                      <a:headEnd type="none" w="med" len="med"/>
                      <a:tailEnd type="none" w="med" len="med"/>
                    </a:lnB>
                    <a:solidFill>
                      <a:srgbClr val="B4C6E7"/>
                    </a:solidFill>
                  </a:tcPr>
                </a:tc>
                <a:tc>
                  <a:txBody>
                    <a:bodyPr/>
                    <a:lstStyle/>
                    <a:p>
                      <a:pPr>
                        <a:lnSpc>
                          <a:spcPct val="107000"/>
                        </a:lnSpc>
                        <a:spcAft>
                          <a:spcPts val="600"/>
                        </a:spcAft>
                      </a:pPr>
                      <a:r>
                        <a:rPr lang="ru-RU" sz="1800" dirty="0">
                          <a:effectLst/>
                          <a:latin typeface="Times New Roman"/>
                          <a:ea typeface="Calibri"/>
                          <a:cs typeface="Times New Roman"/>
                        </a:rPr>
                        <a:t>Ст. 31: Право на </a:t>
                      </a:r>
                      <a:r>
                        <a:rPr lang="ru-RU" sz="1800" dirty="0" err="1">
                          <a:effectLst/>
                          <a:latin typeface="Times New Roman"/>
                          <a:ea typeface="Calibri"/>
                          <a:cs typeface="Times New Roman"/>
                        </a:rPr>
                        <a:t>відпочинок</a:t>
                      </a:r>
                      <a:r>
                        <a:rPr lang="ru-RU" sz="1800" dirty="0">
                          <a:effectLst/>
                          <a:latin typeface="Times New Roman"/>
                          <a:ea typeface="Calibri"/>
                          <a:cs typeface="Times New Roman"/>
                        </a:rPr>
                        <a:t> і </a:t>
                      </a:r>
                      <a:r>
                        <a:rPr lang="ru-RU" sz="1800" dirty="0" err="1">
                          <a:effectLst/>
                          <a:latin typeface="Times New Roman"/>
                          <a:ea typeface="Calibri"/>
                          <a:cs typeface="Times New Roman"/>
                        </a:rPr>
                        <a:t>дозвілля</a:t>
                      </a:r>
                      <a:r>
                        <a:rPr lang="ru-RU" sz="1800" dirty="0">
                          <a:effectLst/>
                          <a:latin typeface="Times New Roman"/>
                          <a:ea typeface="Calibri"/>
                          <a:cs typeface="Times New Roman"/>
                        </a:rPr>
                        <a:t> </a:t>
                      </a:r>
                      <a:r>
                        <a:rPr lang="uk-UA" sz="1800" dirty="0">
                          <a:effectLst/>
                          <a:latin typeface="Times New Roman"/>
                          <a:ea typeface="Calibri"/>
                          <a:cs typeface="Times New Roman"/>
                        </a:rPr>
                        <a:t>а також право займатися ігровою та розважальною діяльністю</a:t>
                      </a:r>
                      <a:endParaRPr lang="uk-UA" sz="1800" dirty="0">
                        <a:effectLst/>
                        <a:latin typeface="Calibri"/>
                        <a:ea typeface="Calibri"/>
                        <a:cs typeface="Times New Roman"/>
                      </a:endParaRPr>
                    </a:p>
                    <a:p>
                      <a:pPr>
                        <a:lnSpc>
                          <a:spcPct val="107000"/>
                        </a:lnSpc>
                        <a:spcAft>
                          <a:spcPts val="600"/>
                        </a:spcAft>
                      </a:pPr>
                      <a:r>
                        <a:rPr lang="ru-RU" sz="1800" dirty="0">
                          <a:effectLst/>
                          <a:latin typeface="Times New Roman"/>
                          <a:ea typeface="Calibri"/>
                          <a:cs typeface="Times New Roman"/>
                        </a:rPr>
                        <a:t>Ст. 8–9: Право на </a:t>
                      </a:r>
                      <a:r>
                        <a:rPr lang="ru-RU" sz="1800" dirty="0" err="1">
                          <a:effectLst/>
                          <a:latin typeface="Times New Roman"/>
                          <a:ea typeface="Calibri"/>
                          <a:cs typeface="Times New Roman"/>
                        </a:rPr>
                        <a:t>життя</a:t>
                      </a:r>
                      <a:r>
                        <a:rPr lang="ru-RU" sz="1800" dirty="0">
                          <a:effectLst/>
                          <a:latin typeface="Times New Roman"/>
                          <a:ea typeface="Calibri"/>
                          <a:cs typeface="Times New Roman"/>
                        </a:rPr>
                        <a:t> в </a:t>
                      </a:r>
                      <a:r>
                        <a:rPr lang="ru-RU" sz="1800" dirty="0" err="1">
                          <a:effectLst/>
                          <a:latin typeface="Times New Roman"/>
                          <a:ea typeface="Calibri"/>
                          <a:cs typeface="Times New Roman"/>
                        </a:rPr>
                        <a:t>сім’ї</a:t>
                      </a:r>
                      <a:endParaRPr lang="uk-UA" sz="1800" dirty="0">
                        <a:effectLst/>
                        <a:latin typeface="Calibri"/>
                        <a:ea typeface="Calibri"/>
                        <a:cs typeface="Times New Roman"/>
                      </a:endParaRPr>
                    </a:p>
                  </a:txBody>
                  <a:tcPr marL="20959" marR="20959" marT="0" marB="0">
                    <a:lnL w="19050" cap="flat" cmpd="dbl" algn="ctr">
                      <a:solidFill>
                        <a:srgbClr val="1F4E79"/>
                      </a:solidFill>
                      <a:prstDash val="solid"/>
                      <a:round/>
                      <a:headEnd type="none" w="med" len="med"/>
                      <a:tailEnd type="none" w="med" len="med"/>
                    </a:lnL>
                    <a:lnR w="19050" cap="flat" cmpd="dbl" algn="ctr">
                      <a:solidFill>
                        <a:srgbClr val="1F4E79"/>
                      </a:solidFill>
                      <a:prstDash val="solid"/>
                      <a:round/>
                      <a:headEnd type="none" w="med" len="med"/>
                      <a:tailEnd type="none" w="med" len="med"/>
                    </a:lnR>
                    <a:lnT w="19050" cap="flat" cmpd="dbl" algn="ctr">
                      <a:solidFill>
                        <a:srgbClr val="1F4E79"/>
                      </a:solidFill>
                      <a:prstDash val="solid"/>
                      <a:round/>
                      <a:headEnd type="none" w="med" len="med"/>
                      <a:tailEnd type="none" w="med" len="med"/>
                    </a:lnT>
                    <a:lnB w="19050" cap="flat" cmpd="dbl" algn="ctr">
                      <a:solidFill>
                        <a:srgbClr val="1F4E79"/>
                      </a:solidFill>
                      <a:prstDash val="solid"/>
                      <a:round/>
                      <a:headEnd type="none" w="med" len="med"/>
                      <a:tailEnd type="none" w="med" len="med"/>
                    </a:lnB>
                    <a:solidFill>
                      <a:srgbClr val="B4C6E7"/>
                    </a:solidFill>
                  </a:tcPr>
                </a:tc>
                <a:tc>
                  <a:txBody>
                    <a:bodyPr/>
                    <a:lstStyle/>
                    <a:p>
                      <a:pPr algn="ctr">
                        <a:lnSpc>
                          <a:spcPct val="107000"/>
                        </a:lnSpc>
                        <a:spcAft>
                          <a:spcPts val="0"/>
                        </a:spcAft>
                      </a:pPr>
                      <a:r>
                        <a:rPr lang="uk-UA" sz="1800" dirty="0">
                          <a:effectLst/>
                          <a:latin typeface="Times New Roman"/>
                          <a:ea typeface="Calibri"/>
                          <a:cs typeface="Times New Roman"/>
                        </a:rPr>
                        <a:t>–</a:t>
                      </a:r>
                      <a:endParaRPr lang="uk-UA" sz="1800" dirty="0">
                        <a:effectLst/>
                        <a:latin typeface="Calibri"/>
                        <a:ea typeface="Calibri"/>
                        <a:cs typeface="Times New Roman"/>
                      </a:endParaRPr>
                    </a:p>
                  </a:txBody>
                  <a:tcPr marL="20959" marR="20959" marT="0" marB="0">
                    <a:lnL w="19050" cap="flat" cmpd="dbl" algn="ctr">
                      <a:solidFill>
                        <a:srgbClr val="1F4E79"/>
                      </a:solidFill>
                      <a:prstDash val="solid"/>
                      <a:round/>
                      <a:headEnd type="none" w="med" len="med"/>
                      <a:tailEnd type="none" w="med" len="med"/>
                    </a:lnL>
                    <a:lnR w="19050" cap="flat" cmpd="dbl" algn="ctr">
                      <a:solidFill>
                        <a:srgbClr val="1F4E79"/>
                      </a:solidFill>
                      <a:prstDash val="solid"/>
                      <a:round/>
                      <a:headEnd type="none" w="med" len="med"/>
                      <a:tailEnd type="none" w="med" len="med"/>
                    </a:lnR>
                    <a:lnT w="19050" cap="flat" cmpd="dbl" algn="ctr">
                      <a:solidFill>
                        <a:srgbClr val="1F4E79"/>
                      </a:solidFill>
                      <a:prstDash val="solid"/>
                      <a:round/>
                      <a:headEnd type="none" w="med" len="med"/>
                      <a:tailEnd type="none" w="med" len="med"/>
                    </a:lnT>
                    <a:lnB w="19050" cap="flat" cmpd="dbl" algn="ctr">
                      <a:solidFill>
                        <a:srgbClr val="1F4E79"/>
                      </a:solidFill>
                      <a:prstDash val="solid"/>
                      <a:round/>
                      <a:headEnd type="none" w="med" len="med"/>
                      <a:tailEnd type="none" w="med" len="med"/>
                    </a:lnB>
                    <a:solidFill>
                      <a:srgbClr val="B4C6E7"/>
                    </a:solidFill>
                  </a:tcPr>
                </a:tc>
              </a:tr>
            </a:tbl>
          </a:graphicData>
        </a:graphic>
      </p:graphicFrame>
      <p:sp>
        <p:nvSpPr>
          <p:cNvPr id="7" name="Прямоугольник 6"/>
          <p:cNvSpPr/>
          <p:nvPr/>
        </p:nvSpPr>
        <p:spPr>
          <a:xfrm>
            <a:off x="584414" y="191550"/>
            <a:ext cx="6624736" cy="1231106"/>
          </a:xfrm>
          <a:prstGeom prst="rect">
            <a:avLst/>
          </a:prstGeom>
        </p:spPr>
        <p:txBody>
          <a:bodyPr wrap="square">
            <a:spAutoFit/>
          </a:bodyPr>
          <a:lstStyle/>
          <a:p>
            <a:r>
              <a:rPr lang="uk-UA" sz="2800" b="1" dirty="0">
                <a:solidFill>
                  <a:srgbClr val="003399"/>
                </a:solidFill>
              </a:rPr>
              <a:t>Концептуальна </a:t>
            </a:r>
            <a:r>
              <a:rPr lang="uk-UA" sz="2800" b="1" dirty="0" smtClean="0">
                <a:solidFill>
                  <a:srgbClr val="003399"/>
                </a:solidFill>
              </a:rPr>
              <a:t>рамка МОНІТОРИНГУ прав дитини </a:t>
            </a:r>
            <a:r>
              <a:rPr lang="uk-UA" b="1" dirty="0" smtClean="0"/>
              <a:t>(продовження)</a:t>
            </a:r>
            <a:endParaRPr lang="uk-UA" dirty="0"/>
          </a:p>
        </p:txBody>
      </p:sp>
    </p:spTree>
    <p:extLst>
      <p:ext uri="{BB962C8B-B14F-4D97-AF65-F5344CB8AC3E}">
        <p14:creationId xmlns:p14="http://schemas.microsoft.com/office/powerpoint/2010/main" val="6550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Line 4"/>
          <p:cNvSpPr>
            <a:spLocks noChangeShapeType="1"/>
          </p:cNvSpPr>
          <p:nvPr/>
        </p:nvSpPr>
        <p:spPr bwMode="auto">
          <a:xfrm flipV="1">
            <a:off x="-100688" y="1556792"/>
            <a:ext cx="8243888" cy="0"/>
          </a:xfrm>
          <a:prstGeom prst="line">
            <a:avLst/>
          </a:prstGeom>
          <a:noFill/>
          <a:ln w="12700" algn="ctr">
            <a:solidFill>
              <a:srgbClr val="8A8AB9"/>
            </a:solidFill>
            <a:miter lim="800000"/>
            <a:headEnd/>
            <a:tailEnd/>
          </a:ln>
          <a:extLst>
            <a:ext uri="{909E8E84-426E-40DD-AFC4-6F175D3DCCD1}">
              <a14:hiddenFill xmlns:a14="http://schemas.microsoft.com/office/drawing/2010/main">
                <a:noFill/>
              </a14:hiddenFill>
            </a:ext>
          </a:extLst>
        </p:spPr>
        <p:txBody>
          <a:bodyPr wrap="none" anchor="ctr"/>
          <a:lstStyle/>
          <a:p>
            <a:endParaRPr lang="uk-UA"/>
          </a:p>
        </p:txBody>
      </p:sp>
      <p:sp>
        <p:nvSpPr>
          <p:cNvPr id="5128" name="Rectangle 6"/>
          <p:cNvSpPr>
            <a:spLocks noChangeArrowheads="1"/>
          </p:cNvSpPr>
          <p:nvPr/>
        </p:nvSpPr>
        <p:spPr bwMode="auto">
          <a:xfrm>
            <a:off x="5795963" y="3500440"/>
            <a:ext cx="23764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endParaRPr lang="en-US" altLang="ru-RU" sz="1800" b="1" dirty="0">
              <a:solidFill>
                <a:srgbClr val="0070C0"/>
              </a:solidFill>
              <a:latin typeface="Calibri" panose="020F0502020204030204" pitchFamily="34" charset="0"/>
            </a:endParaRPr>
          </a:p>
          <a:p>
            <a:pPr algn="r" eaLnBrk="1" hangingPunct="1">
              <a:spcBef>
                <a:spcPct val="0"/>
              </a:spcBef>
              <a:buClrTx/>
              <a:buSzTx/>
              <a:buFontTx/>
              <a:buNone/>
            </a:pPr>
            <a:endParaRPr lang="uk-UA" altLang="ru-RU" sz="1800" dirty="0">
              <a:solidFill>
                <a:srgbClr val="558ED5"/>
              </a:solidFill>
            </a:endParaRPr>
          </a:p>
        </p:txBody>
      </p:sp>
      <p:pic>
        <p:nvPicPr>
          <p:cNvPr id="2051" name="Picture 3" descr="D:\Users\Ancor\Documents\Documents\2018\SDGs\Новая папка\1817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9207" y="0"/>
            <a:ext cx="1936307" cy="155679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3"/>
          <p:cNvSpPr txBox="1">
            <a:spLocks noChangeArrowheads="1"/>
          </p:cNvSpPr>
          <p:nvPr/>
        </p:nvSpPr>
        <p:spPr bwMode="auto">
          <a:xfrm>
            <a:off x="142184" y="1402276"/>
            <a:ext cx="8859631" cy="4382738"/>
          </a:xfrm>
          <a:prstGeom prst="rect">
            <a:avLst/>
          </a:prstGeom>
          <a:solidFill>
            <a:schemeClr val="accent6">
              <a:lumMod val="20000"/>
              <a:lumOff val="80000"/>
            </a:schemeClr>
          </a:solidFill>
          <a:ln>
            <a:noFill/>
          </a:ln>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r>
              <a:rPr lang="uk-UA" sz="2800" dirty="0" smtClean="0"/>
              <a:t> Серед </a:t>
            </a:r>
            <a:r>
              <a:rPr lang="uk-UA" sz="2800" b="1" dirty="0" smtClean="0">
                <a:solidFill>
                  <a:srgbClr val="C00000"/>
                </a:solidFill>
              </a:rPr>
              <a:t>близько 300</a:t>
            </a:r>
            <a:r>
              <a:rPr lang="uk-UA" sz="2800" dirty="0" smtClean="0"/>
              <a:t> глобальних показників  </a:t>
            </a:r>
            <a:r>
              <a:rPr lang="uk-UA" sz="2800" dirty="0"/>
              <a:t>SDG</a:t>
            </a:r>
            <a:endParaRPr lang="uk-UA" altLang="ru-RU" sz="2800" b="1" dirty="0">
              <a:solidFill>
                <a:srgbClr val="C00000"/>
              </a:solidFill>
              <a:latin typeface="Calibri" panose="020F0502020204030204" pitchFamily="34" charset="0"/>
            </a:endParaRPr>
          </a:p>
          <a:p>
            <a:pPr>
              <a:spcAft>
                <a:spcPts val="600"/>
              </a:spcAft>
              <a:buNone/>
            </a:pPr>
            <a:r>
              <a:rPr lang="uk-UA" sz="2800" dirty="0" smtClean="0"/>
              <a:t>ЮНИСЕФ виявив </a:t>
            </a:r>
            <a:r>
              <a:rPr lang="en-US" sz="2800" b="1" dirty="0" smtClean="0">
                <a:solidFill>
                  <a:srgbClr val="C00000"/>
                </a:solidFill>
              </a:rPr>
              <a:t>35</a:t>
            </a:r>
            <a:r>
              <a:rPr lang="uk-UA" sz="2800" dirty="0" smtClean="0"/>
              <a:t>, </a:t>
            </a:r>
            <a:r>
              <a:rPr lang="uk-UA" sz="2800" dirty="0" smtClean="0"/>
              <a:t>інтегровані у </a:t>
            </a:r>
            <a:r>
              <a:rPr lang="uk-UA" sz="2800" dirty="0" smtClean="0">
                <a:solidFill>
                  <a:srgbClr val="C00000"/>
                </a:solidFill>
              </a:rPr>
              <a:t>5</a:t>
            </a:r>
            <a:r>
              <a:rPr lang="uk-UA" sz="2800" dirty="0" smtClean="0"/>
              <a:t> «правах»,  які безпосередньо стосуються дітей,  та  на досягнення яких буде зосереджено основну увагу та зусилля ЮНИСЕФ щодо </a:t>
            </a:r>
            <a:r>
              <a:rPr lang="uk-UA" sz="2800" dirty="0"/>
              <a:t>контролю </a:t>
            </a:r>
            <a:r>
              <a:rPr lang="uk-UA" sz="2800" dirty="0" smtClean="0"/>
              <a:t>та звітності про «прогрес» для кожної дитини  в </a:t>
            </a:r>
            <a:r>
              <a:rPr lang="uk-UA" sz="2800" dirty="0"/>
              <a:t>е</a:t>
            </a:r>
            <a:r>
              <a:rPr lang="uk-UA" sz="2800" dirty="0" smtClean="0"/>
              <a:t>поху SDG;</a:t>
            </a:r>
          </a:p>
          <a:p>
            <a:pPr marL="457200" indent="-457200">
              <a:spcAft>
                <a:spcPts val="600"/>
              </a:spcAft>
            </a:pPr>
            <a:r>
              <a:rPr lang="uk-UA" altLang="ru-RU" sz="2800" dirty="0" smtClean="0"/>
              <a:t>За </a:t>
            </a:r>
            <a:r>
              <a:rPr lang="uk-UA" altLang="ru-RU" sz="2800" dirty="0" smtClean="0">
                <a:solidFill>
                  <a:srgbClr val="C00000"/>
                </a:solidFill>
              </a:rPr>
              <a:t>17 </a:t>
            </a:r>
            <a:r>
              <a:rPr lang="uk-UA" altLang="ru-RU" sz="2800" dirty="0" smtClean="0"/>
              <a:t>показниками ЮНІСЕФ </a:t>
            </a:r>
            <a:r>
              <a:rPr lang="uk-UA" altLang="ru-RU" sz="2800" dirty="0"/>
              <a:t>є </a:t>
            </a:r>
            <a:r>
              <a:rPr lang="uk-UA" altLang="ru-RU" sz="2800" dirty="0" smtClean="0"/>
              <a:t>відповідальним;</a:t>
            </a:r>
          </a:p>
          <a:p>
            <a:pPr marL="457200" indent="-457200"/>
            <a:r>
              <a:rPr lang="uk-UA" altLang="ru-RU" sz="2800" dirty="0" smtClean="0"/>
              <a:t>Решта показників широкого охоплення потребують </a:t>
            </a:r>
            <a:r>
              <a:rPr lang="uk-UA" altLang="ru-RU" sz="2800" dirty="0" err="1" smtClean="0"/>
              <a:t>дезагрегування</a:t>
            </a:r>
            <a:r>
              <a:rPr lang="uk-UA" altLang="ru-RU" sz="2800" dirty="0" smtClean="0"/>
              <a:t> </a:t>
            </a:r>
            <a:endParaRPr lang="uk-UA" altLang="ru-RU" sz="2800" dirty="0"/>
          </a:p>
        </p:txBody>
      </p:sp>
      <p:sp>
        <p:nvSpPr>
          <p:cNvPr id="2" name="Прямоугольник 1"/>
          <p:cNvSpPr/>
          <p:nvPr/>
        </p:nvSpPr>
        <p:spPr>
          <a:xfrm>
            <a:off x="410453" y="301342"/>
            <a:ext cx="6768753" cy="954107"/>
          </a:xfrm>
          <a:prstGeom prst="rect">
            <a:avLst/>
          </a:prstGeom>
        </p:spPr>
        <p:txBody>
          <a:bodyPr wrap="square">
            <a:spAutoFit/>
          </a:bodyPr>
          <a:lstStyle/>
          <a:p>
            <a:r>
              <a:rPr lang="uk-UA" sz="2800" b="1" dirty="0" smtClean="0">
                <a:solidFill>
                  <a:srgbClr val="003399"/>
                </a:solidFill>
              </a:rPr>
              <a:t>Моніторинг прогресу </a:t>
            </a:r>
            <a:r>
              <a:rPr lang="uk-UA" sz="2800" b="1" dirty="0">
                <a:solidFill>
                  <a:srgbClr val="003399"/>
                </a:solidFill>
              </a:rPr>
              <a:t>для </a:t>
            </a:r>
            <a:r>
              <a:rPr lang="uk-UA" sz="2800" b="1" dirty="0" smtClean="0">
                <a:solidFill>
                  <a:srgbClr val="003399"/>
                </a:solidFill>
              </a:rPr>
              <a:t>кожної дитини в епоху ЦСР</a:t>
            </a:r>
            <a:endParaRPr lang="uk-UA" sz="2800" dirty="0">
              <a:solidFill>
                <a:srgbClr val="003399"/>
              </a:solidFill>
            </a:endParaRPr>
          </a:p>
        </p:txBody>
      </p:sp>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3296"/>
            <a:ext cx="9144000" cy="767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Прямая соединительная линия 3"/>
          <p:cNvCxnSpPr/>
          <p:nvPr/>
        </p:nvCxnSpPr>
        <p:spPr>
          <a:xfrm>
            <a:off x="142184" y="4146771"/>
            <a:ext cx="8859631" cy="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142184" y="4725144"/>
            <a:ext cx="8859631" cy="0"/>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505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Line 4"/>
          <p:cNvSpPr>
            <a:spLocks noChangeShapeType="1"/>
          </p:cNvSpPr>
          <p:nvPr/>
        </p:nvSpPr>
        <p:spPr bwMode="auto">
          <a:xfrm flipV="1">
            <a:off x="-100688" y="1556792"/>
            <a:ext cx="8243888" cy="0"/>
          </a:xfrm>
          <a:prstGeom prst="line">
            <a:avLst/>
          </a:prstGeom>
          <a:noFill/>
          <a:ln w="12700" algn="ctr">
            <a:solidFill>
              <a:srgbClr val="8A8AB9"/>
            </a:solidFill>
            <a:miter lim="800000"/>
            <a:headEnd/>
            <a:tailEnd/>
          </a:ln>
          <a:extLst>
            <a:ext uri="{909E8E84-426E-40DD-AFC4-6F175D3DCCD1}">
              <a14:hiddenFill xmlns:a14="http://schemas.microsoft.com/office/drawing/2010/main">
                <a:noFill/>
              </a14:hiddenFill>
            </a:ext>
          </a:extLst>
        </p:spPr>
        <p:txBody>
          <a:bodyPr wrap="none" anchor="ctr"/>
          <a:lstStyle/>
          <a:p>
            <a:endParaRPr lang="uk-UA"/>
          </a:p>
        </p:txBody>
      </p:sp>
      <p:sp>
        <p:nvSpPr>
          <p:cNvPr id="5128" name="Rectangle 6"/>
          <p:cNvSpPr>
            <a:spLocks noChangeArrowheads="1"/>
          </p:cNvSpPr>
          <p:nvPr/>
        </p:nvSpPr>
        <p:spPr bwMode="auto">
          <a:xfrm>
            <a:off x="5795963" y="3500440"/>
            <a:ext cx="23764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endParaRPr lang="en-US" altLang="ru-RU" sz="1800" b="1" dirty="0">
              <a:solidFill>
                <a:srgbClr val="0070C0"/>
              </a:solidFill>
              <a:latin typeface="Calibri" panose="020F0502020204030204" pitchFamily="34" charset="0"/>
            </a:endParaRPr>
          </a:p>
          <a:p>
            <a:pPr algn="r" eaLnBrk="1" hangingPunct="1">
              <a:spcBef>
                <a:spcPct val="0"/>
              </a:spcBef>
              <a:buClrTx/>
              <a:buSzTx/>
              <a:buFontTx/>
              <a:buNone/>
            </a:pPr>
            <a:endParaRPr lang="uk-UA" altLang="ru-RU" sz="1800" dirty="0">
              <a:solidFill>
                <a:srgbClr val="558ED5"/>
              </a:solidFill>
            </a:endParaRPr>
          </a:p>
        </p:txBody>
      </p:sp>
      <p:pic>
        <p:nvPicPr>
          <p:cNvPr id="2051" name="Picture 3" descr="D:\Users\Ancor\Documents\Documents\2018\SDGs\Новая папка\1817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9207" y="0"/>
            <a:ext cx="1936307" cy="155679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10453" y="301342"/>
            <a:ext cx="6768753" cy="954107"/>
          </a:xfrm>
          <a:prstGeom prst="rect">
            <a:avLst/>
          </a:prstGeom>
        </p:spPr>
        <p:txBody>
          <a:bodyPr wrap="square">
            <a:spAutoFit/>
          </a:bodyPr>
          <a:lstStyle/>
          <a:p>
            <a:r>
              <a:rPr lang="uk-UA" sz="2800" b="1" dirty="0" smtClean="0">
                <a:solidFill>
                  <a:srgbClr val="003399"/>
                </a:solidFill>
                <a:latin typeface="Calibri"/>
              </a:rPr>
              <a:t>Рекомендації  ВРГ  з питань  ЦСР з точки зору прав дитини</a:t>
            </a:r>
            <a:endParaRPr lang="uk-UA" sz="2800" b="1" dirty="0">
              <a:solidFill>
                <a:srgbClr val="003399"/>
              </a:solidFill>
            </a:endParaRPr>
          </a:p>
        </p:txBody>
      </p:sp>
      <p:cxnSp>
        <p:nvCxnSpPr>
          <p:cNvPr id="4" name="Прямая соединительная линия 3"/>
          <p:cNvCxnSpPr/>
          <p:nvPr/>
        </p:nvCxnSpPr>
        <p:spPr>
          <a:xfrm flipV="1">
            <a:off x="6084168" y="1556794"/>
            <a:ext cx="0" cy="5301206"/>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5940152" y="1556792"/>
            <a:ext cx="0" cy="5301208"/>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pic>
        <p:nvPicPr>
          <p:cNvPr id="10242" name="Picture 2" descr="D:\Users\Ancor\Documents\Documents\2018\SDGs\Новая папка\goal 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5536" y="1558385"/>
            <a:ext cx="1417339" cy="1528832"/>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D:\Users\Ancor\Documents\Documents\2018\SDGs\Новая папка\E_SDG-goals_icons-individual-rgb-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2821" y="3058573"/>
            <a:ext cx="1417339" cy="147108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D:\Users\Ancor\Documents\Documents\2018\SDGs\Новая папка\E_SDG_Icons-1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75536" y="4543373"/>
            <a:ext cx="1420368" cy="1524837"/>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D:\Users\Ancor\Documents\Documents\2018\SDGs\Новая папка\1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0160" y="3072141"/>
            <a:ext cx="1524838" cy="152483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D:\Users\Ancor\Documents\Documents\2018\SDGs\Новая папка\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537655"/>
            <a:ext cx="1403648" cy="1524838"/>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D:\Users\Ancor\Documents\Documents\2018\SDGs\Новая папка\220px-SDG_2_(Ukrainia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3648" y="1537654"/>
            <a:ext cx="1408715" cy="1549563"/>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D:\Users\Ancor\Documents\Documents\2018\SDGs\Новая папка\goal 3.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34970" y="1558386"/>
            <a:ext cx="1376990" cy="1504108"/>
          </a:xfrm>
          <a:prstGeom prst="rect">
            <a:avLst/>
          </a:prstGeom>
          <a:noFill/>
          <a:extLst>
            <a:ext uri="{909E8E84-426E-40DD-AFC4-6F175D3DCCD1}">
              <a14:hiddenFill xmlns:a14="http://schemas.microsoft.com/office/drawing/2010/main">
                <a:solidFill>
                  <a:srgbClr val="FFFFFF"/>
                </a:solidFill>
              </a14:hiddenFill>
            </a:ext>
          </a:extLst>
        </p:spPr>
      </p:pic>
      <p:pic>
        <p:nvPicPr>
          <p:cNvPr id="10249" name="Picture 9" descr="D:\Users\Ancor\Documents\Documents\2018\SDGs\Новая папка\goal 4.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17314" y="1513158"/>
            <a:ext cx="1578649" cy="1578649"/>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D:\Users\Ancor\Documents\Documents\2018\SDGs\Новая папка\5.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3062493"/>
            <a:ext cx="1403648" cy="1482388"/>
          </a:xfrm>
          <a:prstGeom prst="rect">
            <a:avLst/>
          </a:prstGeom>
          <a:noFill/>
          <a:extLst>
            <a:ext uri="{909E8E84-426E-40DD-AFC4-6F175D3DCCD1}">
              <a14:hiddenFill xmlns:a14="http://schemas.microsoft.com/office/drawing/2010/main">
                <a:solidFill>
                  <a:srgbClr val="FFFFFF"/>
                </a:solidFill>
              </a14:hiddenFill>
            </a:ext>
          </a:extLst>
        </p:spPr>
      </p:pic>
      <p:pic>
        <p:nvPicPr>
          <p:cNvPr id="10251" name="Picture 11" descr="D:\Users\Ancor\Documents\Documents\2018\SDGs\Новая папка\goal 6.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79866" y="3018293"/>
            <a:ext cx="1455104" cy="1526587"/>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D:\Users\Ancor\Documents\Documents\2018\SDGs\Новая папка\E_SDG_Icons-07.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34970" y="3043356"/>
            <a:ext cx="1420368" cy="1501523"/>
          </a:xfrm>
          <a:prstGeom prst="rect">
            <a:avLst/>
          </a:prstGeom>
          <a:noFill/>
          <a:extLst>
            <a:ext uri="{909E8E84-426E-40DD-AFC4-6F175D3DCCD1}">
              <a14:hiddenFill xmlns:a14="http://schemas.microsoft.com/office/drawing/2010/main">
                <a:solidFill>
                  <a:srgbClr val="FFFFFF"/>
                </a:solidFill>
              </a14:hiddenFill>
            </a:ext>
          </a:extLst>
        </p:spPr>
      </p:pic>
      <p:pic>
        <p:nvPicPr>
          <p:cNvPr id="10253" name="Picture 13" descr="D:\Users\Ancor\Documents\Documents\2018\SDGs\Новая папка\goal 8.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276808" y="3062492"/>
            <a:ext cx="1508071" cy="1505557"/>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D:\Users\Ancor\Documents\Documents\2018\SDGs\Новая папка\image10.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 y="4544879"/>
            <a:ext cx="1403647" cy="1603310"/>
          </a:xfrm>
          <a:prstGeom prst="rect">
            <a:avLst/>
          </a:prstGeom>
          <a:noFill/>
          <a:extLst>
            <a:ext uri="{909E8E84-426E-40DD-AFC4-6F175D3DCCD1}">
              <a14:hiddenFill xmlns:a14="http://schemas.microsoft.com/office/drawing/2010/main">
                <a:solidFill>
                  <a:srgbClr val="FFFFFF"/>
                </a:solidFill>
              </a14:hiddenFill>
            </a:ext>
          </a:extLst>
        </p:spPr>
      </p:pic>
      <p:pic>
        <p:nvPicPr>
          <p:cNvPr id="10255" name="Picture 15" descr="D:\Users\Ancor\Documents\Documents\2018\SDGs\Новая папка\image11.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79866" y="4543373"/>
            <a:ext cx="1432497" cy="1604816"/>
          </a:xfrm>
          <a:prstGeom prst="rect">
            <a:avLst/>
          </a:prstGeom>
          <a:noFill/>
          <a:extLst>
            <a:ext uri="{909E8E84-426E-40DD-AFC4-6F175D3DCCD1}">
              <a14:hiddenFill xmlns:a14="http://schemas.microsoft.com/office/drawing/2010/main">
                <a:solidFill>
                  <a:srgbClr val="FFFFFF"/>
                </a:solidFill>
              </a14:hiddenFill>
            </a:ext>
          </a:extLst>
        </p:spPr>
      </p:pic>
      <p:pic>
        <p:nvPicPr>
          <p:cNvPr id="10256" name="Picture 16" descr="D:\Users\Ancor\Documents\Documents\2018\SDGs\Новая папка\sdg-uk-13.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29704" y="4568049"/>
            <a:ext cx="1387610" cy="1580140"/>
          </a:xfrm>
          <a:prstGeom prst="rect">
            <a:avLst/>
          </a:prstGeom>
          <a:noFill/>
          <a:extLst>
            <a:ext uri="{909E8E84-426E-40DD-AFC4-6F175D3DCCD1}">
              <a14:hiddenFill xmlns:a14="http://schemas.microsoft.com/office/drawing/2010/main">
                <a:solidFill>
                  <a:srgbClr val="FFFFFF"/>
                </a:solidFill>
              </a14:hiddenFill>
            </a:ext>
          </a:extLst>
        </p:spPr>
      </p:pic>
      <p:pic>
        <p:nvPicPr>
          <p:cNvPr id="10257" name="Picture 17" descr="D:\Users\Ancor\Documents\Documents\2018\SDGs\Новая папка\16.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32092" y="4543374"/>
            <a:ext cx="1563871" cy="1604816"/>
          </a:xfrm>
          <a:prstGeom prst="rect">
            <a:avLst/>
          </a:prstGeom>
          <a:noFill/>
          <a:extLst>
            <a:ext uri="{909E8E84-426E-40DD-AFC4-6F175D3DCCD1}">
              <a14:hiddenFill xmlns:a14="http://schemas.microsoft.com/office/drawing/2010/main">
                <a:solidFill>
                  <a:srgbClr val="FFFFFF"/>
                </a:solidFill>
              </a14:hiddenFill>
            </a:ext>
          </a:extLst>
        </p:spPr>
      </p:pic>
      <p:pic>
        <p:nvPicPr>
          <p:cNvPr id="10258" name="Picture 18" descr="D:\Users\Ancor\Documents\Documents\2018\SDGs\Новая папка\17.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92875" y="4568337"/>
            <a:ext cx="1524837" cy="152483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182" y="6289528"/>
            <a:ext cx="5795962" cy="369332"/>
          </a:xfrm>
          <a:prstGeom prst="rect">
            <a:avLst/>
          </a:prstGeom>
          <a:noFill/>
        </p:spPr>
        <p:txBody>
          <a:bodyPr wrap="square" rtlCol="0">
            <a:spAutoFit/>
          </a:bodyPr>
          <a:lstStyle/>
          <a:p>
            <a:r>
              <a:rPr lang="uk-UA" b="1" dirty="0" smtClean="0"/>
              <a:t>МАКСИМАЛЬНО ПОВ</a:t>
            </a:r>
            <a:r>
              <a:rPr lang="en-US" b="1" dirty="0" smtClean="0"/>
              <a:t>’</a:t>
            </a:r>
            <a:r>
              <a:rPr lang="uk-UA" b="1" dirty="0" smtClean="0"/>
              <a:t>ЯЗАНІ З ПРАВАМИ ДІТЕЙ</a:t>
            </a:r>
            <a:endParaRPr lang="uk-UA" b="1" dirty="0"/>
          </a:p>
        </p:txBody>
      </p:sp>
      <p:sp>
        <p:nvSpPr>
          <p:cNvPr id="19" name="TextBox 18"/>
          <p:cNvSpPr txBox="1"/>
          <p:nvPr/>
        </p:nvSpPr>
        <p:spPr>
          <a:xfrm>
            <a:off x="6084168" y="6289528"/>
            <a:ext cx="2839978" cy="369332"/>
          </a:xfrm>
          <a:prstGeom prst="rect">
            <a:avLst/>
          </a:prstGeom>
          <a:noFill/>
        </p:spPr>
        <p:txBody>
          <a:bodyPr wrap="square" rtlCol="0">
            <a:spAutoFit/>
          </a:bodyPr>
          <a:lstStyle/>
          <a:p>
            <a:pPr algn="ctr"/>
            <a:r>
              <a:rPr lang="uk-UA" b="1" dirty="0" smtClean="0"/>
              <a:t>ВАЖЛИВІ</a:t>
            </a:r>
            <a:endParaRPr lang="uk-UA" b="1" dirty="0"/>
          </a:p>
        </p:txBody>
      </p:sp>
    </p:spTree>
    <p:extLst>
      <p:ext uri="{BB962C8B-B14F-4D97-AF65-F5344CB8AC3E}">
        <p14:creationId xmlns:p14="http://schemas.microsoft.com/office/powerpoint/2010/main" val="3067309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8172400" y="0"/>
            <a:ext cx="971600" cy="6858000"/>
          </a:xfrm>
          <a:prstGeom prst="rect">
            <a:avLst/>
          </a:prstGeom>
          <a:gradFill flip="none" rotWithShape="1">
            <a:gsLst>
              <a:gs pos="0">
                <a:srgbClr val="0070C0"/>
              </a:gs>
              <a:gs pos="100000">
                <a:schemeClr val="accent1">
                  <a:lumMod val="20000"/>
                  <a:lumOff val="8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9" name="Line 4"/>
          <p:cNvSpPr>
            <a:spLocks noChangeShapeType="1"/>
          </p:cNvSpPr>
          <p:nvPr/>
        </p:nvSpPr>
        <p:spPr bwMode="auto">
          <a:xfrm flipV="1">
            <a:off x="-100688" y="1556792"/>
            <a:ext cx="8243888" cy="0"/>
          </a:xfrm>
          <a:prstGeom prst="line">
            <a:avLst/>
          </a:prstGeom>
          <a:noFill/>
          <a:ln w="12700" algn="ctr">
            <a:solidFill>
              <a:srgbClr val="8A8AB9"/>
            </a:solidFill>
            <a:miter lim="800000"/>
            <a:headEnd/>
            <a:tailEnd/>
          </a:ln>
          <a:extLst>
            <a:ext uri="{909E8E84-426E-40DD-AFC4-6F175D3DCCD1}">
              <a14:hiddenFill xmlns:a14="http://schemas.microsoft.com/office/drawing/2010/main">
                <a:noFill/>
              </a14:hiddenFill>
            </a:ext>
          </a:extLst>
        </p:spPr>
        <p:txBody>
          <a:bodyPr wrap="none" anchor="ctr"/>
          <a:lstStyle/>
          <a:p>
            <a:endParaRPr lang="uk-UA"/>
          </a:p>
        </p:txBody>
      </p:sp>
      <p:sp>
        <p:nvSpPr>
          <p:cNvPr id="5128" name="Rectangle 6"/>
          <p:cNvSpPr>
            <a:spLocks noChangeArrowheads="1"/>
          </p:cNvSpPr>
          <p:nvPr/>
        </p:nvSpPr>
        <p:spPr bwMode="auto">
          <a:xfrm>
            <a:off x="5795963" y="3500440"/>
            <a:ext cx="23764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endParaRPr lang="en-US" altLang="ru-RU" sz="1800" b="1" dirty="0">
              <a:solidFill>
                <a:srgbClr val="0070C0"/>
              </a:solidFill>
              <a:latin typeface="Calibri" panose="020F0502020204030204" pitchFamily="34" charset="0"/>
            </a:endParaRPr>
          </a:p>
          <a:p>
            <a:pPr algn="r" eaLnBrk="1" hangingPunct="1">
              <a:spcBef>
                <a:spcPct val="0"/>
              </a:spcBef>
              <a:buClrTx/>
              <a:buSzTx/>
              <a:buFontTx/>
              <a:buNone/>
            </a:pPr>
            <a:endParaRPr lang="uk-UA" altLang="ru-RU" sz="1800" dirty="0">
              <a:solidFill>
                <a:srgbClr val="558ED5"/>
              </a:solidFill>
            </a:endParaRPr>
          </a:p>
        </p:txBody>
      </p:sp>
      <p:pic>
        <p:nvPicPr>
          <p:cNvPr id="2051" name="Picture 3" descr="D:\Users\Ancor\Documents\Documents\2018\SDGs\Новая папка\1817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9207" y="0"/>
            <a:ext cx="1936307" cy="155679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3"/>
          <p:cNvSpPr txBox="1">
            <a:spLocks noChangeArrowheads="1"/>
          </p:cNvSpPr>
          <p:nvPr/>
        </p:nvSpPr>
        <p:spPr bwMode="auto">
          <a:xfrm>
            <a:off x="752056" y="1513453"/>
            <a:ext cx="7056437" cy="4218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457200" indent="-457200" eaLnBrk="1" hangingPunct="1">
              <a:lnSpc>
                <a:spcPct val="114000"/>
              </a:lnSpc>
              <a:spcBef>
                <a:spcPct val="0"/>
              </a:spcBef>
              <a:spcAft>
                <a:spcPts val="600"/>
              </a:spcAft>
              <a:buClrTx/>
              <a:buSzTx/>
            </a:pPr>
            <a:r>
              <a:rPr lang="uk-UA" altLang="ru-RU" b="1" dirty="0" smtClean="0">
                <a:solidFill>
                  <a:schemeClr val="bg2">
                    <a:lumMod val="75000"/>
                  </a:schemeClr>
                </a:solidFill>
                <a:latin typeface="Calibri" panose="020F0502020204030204" pitchFamily="34" charset="0"/>
              </a:rPr>
              <a:t>є</a:t>
            </a:r>
            <a:r>
              <a:rPr lang="uk-UA" altLang="ru-RU" sz="2800" b="1" dirty="0" smtClean="0">
                <a:solidFill>
                  <a:schemeClr val="bg2">
                    <a:lumMod val="75000"/>
                  </a:schemeClr>
                </a:solidFill>
                <a:latin typeface="Calibri" panose="020F0502020204030204" pitchFamily="34" charset="0"/>
              </a:rPr>
              <a:t> «глобальними за  своєю природою»,</a:t>
            </a:r>
          </a:p>
          <a:p>
            <a:pPr marL="457200" indent="-457200" eaLnBrk="1" hangingPunct="1">
              <a:lnSpc>
                <a:spcPct val="114000"/>
              </a:lnSpc>
              <a:spcBef>
                <a:spcPct val="0"/>
              </a:spcBef>
              <a:spcAft>
                <a:spcPts val="600"/>
              </a:spcAft>
              <a:buClrTx/>
              <a:buSzTx/>
            </a:pPr>
            <a:r>
              <a:rPr lang="uk-UA" altLang="ru-RU" sz="2800" b="1" dirty="0" smtClean="0">
                <a:solidFill>
                  <a:schemeClr val="bg2">
                    <a:lumMod val="75000"/>
                  </a:schemeClr>
                </a:solidFill>
                <a:latin typeface="Calibri" panose="020F0502020204030204" pitchFamily="34" charset="0"/>
              </a:rPr>
              <a:t>але  універсальними  для застосування з урахуванням різних національних реалій , можливостей та рівня розвитку країн</a:t>
            </a:r>
          </a:p>
          <a:p>
            <a:pPr marL="457200" indent="-457200" eaLnBrk="1" hangingPunct="1">
              <a:lnSpc>
                <a:spcPct val="114000"/>
              </a:lnSpc>
              <a:spcBef>
                <a:spcPct val="0"/>
              </a:spcBef>
              <a:spcAft>
                <a:spcPts val="600"/>
              </a:spcAft>
              <a:buClrTx/>
              <a:buSzTx/>
            </a:pPr>
            <a:r>
              <a:rPr lang="uk-UA" altLang="ru-RU" sz="2800" b="1" dirty="0" smtClean="0">
                <a:solidFill>
                  <a:srgbClr val="C00000"/>
                </a:solidFill>
                <a:latin typeface="Calibri" panose="020F0502020204030204" pitchFamily="34" charset="0"/>
              </a:rPr>
              <a:t>Національні уряди відповідальні за «відслідковування та огляд» прогресу на шляху досягнення ЦСР</a:t>
            </a:r>
          </a:p>
        </p:txBody>
      </p:sp>
      <p:sp>
        <p:nvSpPr>
          <p:cNvPr id="2" name="Прямоугольник 1"/>
          <p:cNvSpPr/>
          <p:nvPr/>
        </p:nvSpPr>
        <p:spPr>
          <a:xfrm>
            <a:off x="2194901" y="394028"/>
            <a:ext cx="2884123" cy="646331"/>
          </a:xfrm>
          <a:prstGeom prst="rect">
            <a:avLst/>
          </a:prstGeom>
        </p:spPr>
        <p:txBody>
          <a:bodyPr wrap="none">
            <a:spAutoFit/>
          </a:bodyPr>
          <a:lstStyle/>
          <a:p>
            <a:r>
              <a:rPr lang="ru-RU" altLang="ru-RU" sz="3600" b="1" dirty="0">
                <a:solidFill>
                  <a:srgbClr val="0066FF"/>
                </a:solidFill>
                <a:latin typeface="Tahoma" panose="020B0604030504040204" pitchFamily="34" charset="0"/>
              </a:rPr>
              <a:t>SDG</a:t>
            </a:r>
            <a:r>
              <a:rPr lang="en-US" altLang="ru-RU" sz="3600" b="1" dirty="0" smtClean="0">
                <a:solidFill>
                  <a:srgbClr val="0066FF"/>
                </a:solidFill>
                <a:latin typeface="Tahoma" panose="020B0604030504040204" pitchFamily="34" charset="0"/>
              </a:rPr>
              <a:t>s</a:t>
            </a:r>
            <a:r>
              <a:rPr lang="ru-RU" altLang="ru-RU" sz="3600" b="1" dirty="0">
                <a:solidFill>
                  <a:srgbClr val="0066FF"/>
                </a:solidFill>
                <a:latin typeface="Tahoma" panose="020B0604030504040204" pitchFamily="34" charset="0"/>
              </a:rPr>
              <a:t>2030</a:t>
            </a:r>
            <a:r>
              <a:rPr lang="uk-UA" altLang="ru-RU" sz="3600" b="1" dirty="0" smtClean="0">
                <a:solidFill>
                  <a:srgbClr val="0066FF"/>
                </a:solidFill>
                <a:latin typeface="Tahoma" panose="020B0604030504040204" pitchFamily="34" charset="0"/>
              </a:rPr>
              <a:t>: </a:t>
            </a:r>
            <a:endParaRPr lang="uk-UA" sz="3600" dirty="0"/>
          </a:p>
        </p:txBody>
      </p:sp>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45168"/>
            <a:ext cx="9144000" cy="833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0761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8388424" y="0"/>
            <a:ext cx="755576" cy="6858000"/>
          </a:xfrm>
          <a:prstGeom prst="rect">
            <a:avLst/>
          </a:prstGeom>
          <a:gradFill flip="none" rotWithShape="1">
            <a:gsLst>
              <a:gs pos="0">
                <a:srgbClr val="0070C0"/>
              </a:gs>
              <a:gs pos="100000">
                <a:schemeClr val="accent1">
                  <a:lumMod val="20000"/>
                  <a:lumOff val="8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9" name="Line 4"/>
          <p:cNvSpPr>
            <a:spLocks noChangeShapeType="1"/>
          </p:cNvSpPr>
          <p:nvPr/>
        </p:nvSpPr>
        <p:spPr bwMode="auto">
          <a:xfrm flipV="1">
            <a:off x="144536" y="1336189"/>
            <a:ext cx="8243888" cy="0"/>
          </a:xfrm>
          <a:prstGeom prst="line">
            <a:avLst/>
          </a:prstGeom>
          <a:noFill/>
          <a:ln w="12700" algn="ctr">
            <a:solidFill>
              <a:srgbClr val="8A8AB9"/>
            </a:solidFill>
            <a:miter lim="800000"/>
            <a:headEnd/>
            <a:tailEnd/>
          </a:ln>
          <a:extLst>
            <a:ext uri="{909E8E84-426E-40DD-AFC4-6F175D3DCCD1}">
              <a14:hiddenFill xmlns:a14="http://schemas.microsoft.com/office/drawing/2010/main">
                <a:noFill/>
              </a14:hiddenFill>
            </a:ext>
          </a:extLst>
        </p:spPr>
        <p:txBody>
          <a:bodyPr wrap="none" anchor="ctr"/>
          <a:lstStyle/>
          <a:p>
            <a:endParaRPr lang="uk-UA"/>
          </a:p>
        </p:txBody>
      </p:sp>
      <p:sp>
        <p:nvSpPr>
          <p:cNvPr id="5128" name="Rectangle 6"/>
          <p:cNvSpPr>
            <a:spLocks noChangeArrowheads="1"/>
          </p:cNvSpPr>
          <p:nvPr/>
        </p:nvSpPr>
        <p:spPr bwMode="auto">
          <a:xfrm>
            <a:off x="5795963" y="3500440"/>
            <a:ext cx="23764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endParaRPr lang="en-US" altLang="ru-RU" sz="1800" b="1" dirty="0">
              <a:solidFill>
                <a:srgbClr val="0070C0"/>
              </a:solidFill>
              <a:latin typeface="Calibri" panose="020F0502020204030204" pitchFamily="34" charset="0"/>
            </a:endParaRPr>
          </a:p>
          <a:p>
            <a:pPr algn="r" eaLnBrk="1" hangingPunct="1">
              <a:spcBef>
                <a:spcPct val="0"/>
              </a:spcBef>
              <a:buClrTx/>
              <a:buSzTx/>
              <a:buFontTx/>
              <a:buNone/>
            </a:pPr>
            <a:endParaRPr lang="uk-UA" altLang="ru-RU" sz="1800" dirty="0">
              <a:solidFill>
                <a:srgbClr val="558ED5"/>
              </a:solidFill>
            </a:endParaRPr>
          </a:p>
        </p:txBody>
      </p:sp>
      <p:sp>
        <p:nvSpPr>
          <p:cNvPr id="8" name="Прямоугольник 7"/>
          <p:cNvSpPr/>
          <p:nvPr/>
        </p:nvSpPr>
        <p:spPr>
          <a:xfrm>
            <a:off x="8388424" y="0"/>
            <a:ext cx="269826" cy="6858000"/>
          </a:xfrm>
          <a:prstGeom prst="rect">
            <a:avLst/>
          </a:prstGeom>
          <a:gradFill flip="none" rotWithShape="1">
            <a:gsLst>
              <a:gs pos="0">
                <a:srgbClr val="0070C0"/>
              </a:gs>
              <a:gs pos="100000">
                <a:schemeClr val="accent1">
                  <a:lumMod val="20000"/>
                  <a:lumOff val="8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pic>
        <p:nvPicPr>
          <p:cNvPr id="4100" name="Picture 4" descr="D:\Users\Ancor\Documents\Documents\2018\SDGs\Новая папка\SDGs_Report20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6204"/>
            <a:ext cx="4932040" cy="45010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45168"/>
            <a:ext cx="9144000" cy="833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44536" y="486147"/>
            <a:ext cx="7978312" cy="523220"/>
          </a:xfrm>
          <a:prstGeom prst="rect">
            <a:avLst/>
          </a:prstGeom>
          <a:noFill/>
        </p:spPr>
        <p:txBody>
          <a:bodyPr wrap="square" rtlCol="0">
            <a:spAutoFit/>
          </a:bodyPr>
          <a:lstStyle/>
          <a:p>
            <a:r>
              <a:rPr lang="ru-RU" sz="2800" b="1" dirty="0" smtClean="0">
                <a:solidFill>
                  <a:srgbClr val="0070C0"/>
                </a:solidFill>
                <a:latin typeface="Arial Black" panose="020B0A04020102020204" pitchFamily="34" charset="0"/>
                <a:cs typeface="Arial" panose="020B0604020202020204" pitchFamily="34" charset="0"/>
              </a:rPr>
              <a:t>ОСНОВА ДЛЯ МОНІТОРИНГУ ЦСР </a:t>
            </a:r>
            <a:endParaRPr lang="uk-UA" sz="2800" dirty="0">
              <a:solidFill>
                <a:srgbClr val="0070C0"/>
              </a:solidFill>
              <a:latin typeface="Arial Black" panose="020B0A04020102020204" pitchFamily="34" charset="0"/>
              <a:cs typeface="Arial" panose="020B0604020202020204" pitchFamily="34" charset="0"/>
            </a:endParaRPr>
          </a:p>
        </p:txBody>
      </p:sp>
      <p:sp>
        <p:nvSpPr>
          <p:cNvPr id="4" name="TextBox 3"/>
          <p:cNvSpPr txBox="1"/>
          <p:nvPr/>
        </p:nvSpPr>
        <p:spPr>
          <a:xfrm>
            <a:off x="5441187" y="1617967"/>
            <a:ext cx="3707904" cy="2554545"/>
          </a:xfrm>
          <a:prstGeom prst="rect">
            <a:avLst/>
          </a:prstGeom>
          <a:solidFill>
            <a:schemeClr val="bg2">
              <a:lumMod val="20000"/>
              <a:lumOff val="80000"/>
            </a:schemeClr>
          </a:solidFill>
        </p:spPr>
        <p:txBody>
          <a:bodyPr wrap="square" rtlCol="0">
            <a:spAutoFit/>
          </a:bodyPr>
          <a:lstStyle/>
          <a:p>
            <a:r>
              <a:rPr lang="uk-UA" sz="3200" b="1" dirty="0" smtClean="0">
                <a:solidFill>
                  <a:srgbClr val="003399"/>
                </a:solidFill>
              </a:rPr>
              <a:t>Цілей – </a:t>
            </a:r>
            <a:r>
              <a:rPr lang="uk-UA" sz="3200" b="1" dirty="0" smtClean="0">
                <a:solidFill>
                  <a:srgbClr val="C00000"/>
                </a:solidFill>
                <a:latin typeface="Arial Black" panose="020B0A04020102020204" pitchFamily="34" charset="0"/>
              </a:rPr>
              <a:t>17</a:t>
            </a:r>
          </a:p>
          <a:p>
            <a:endParaRPr lang="uk-UA" sz="3200" b="1" dirty="0">
              <a:solidFill>
                <a:srgbClr val="003399"/>
              </a:solidFill>
            </a:endParaRPr>
          </a:p>
          <a:p>
            <a:r>
              <a:rPr lang="uk-UA" sz="3200" b="1" dirty="0" smtClean="0">
                <a:solidFill>
                  <a:srgbClr val="003399"/>
                </a:solidFill>
              </a:rPr>
              <a:t>Завдань</a:t>
            </a:r>
            <a:r>
              <a:rPr lang="uk-UA" sz="3200" b="1" dirty="0">
                <a:solidFill>
                  <a:srgbClr val="003399"/>
                </a:solidFill>
              </a:rPr>
              <a:t> – </a:t>
            </a:r>
            <a:r>
              <a:rPr lang="uk-UA" sz="3200" b="1" dirty="0" smtClean="0">
                <a:solidFill>
                  <a:srgbClr val="C00000"/>
                </a:solidFill>
                <a:latin typeface="Arial Black" panose="020B0A04020102020204" pitchFamily="34" charset="0"/>
              </a:rPr>
              <a:t>86</a:t>
            </a:r>
          </a:p>
          <a:p>
            <a:endParaRPr lang="uk-UA" sz="3200" b="1" dirty="0">
              <a:solidFill>
                <a:srgbClr val="003399"/>
              </a:solidFill>
            </a:endParaRPr>
          </a:p>
          <a:p>
            <a:r>
              <a:rPr lang="uk-UA" sz="3200" b="1" dirty="0" smtClean="0">
                <a:solidFill>
                  <a:srgbClr val="003399"/>
                </a:solidFill>
              </a:rPr>
              <a:t>Показників</a:t>
            </a:r>
            <a:r>
              <a:rPr lang="uk-UA" sz="3200" b="1" dirty="0">
                <a:solidFill>
                  <a:srgbClr val="003399"/>
                </a:solidFill>
              </a:rPr>
              <a:t> – </a:t>
            </a:r>
            <a:r>
              <a:rPr lang="uk-UA" sz="3200" b="1" dirty="0" smtClean="0">
                <a:solidFill>
                  <a:srgbClr val="C00000"/>
                </a:solidFill>
                <a:latin typeface="Arial Black" panose="020B0A04020102020204" pitchFamily="34" charset="0"/>
              </a:rPr>
              <a:t>172</a:t>
            </a:r>
            <a:endParaRPr lang="uk-UA" sz="2800" b="1" dirty="0">
              <a:solidFill>
                <a:srgbClr val="003399"/>
              </a:solidFill>
            </a:endParaRPr>
          </a:p>
        </p:txBody>
      </p:sp>
      <p:pic>
        <p:nvPicPr>
          <p:cNvPr id="16" name="Picture 3" descr="D:\Users\Ancor\Documents\Documents\2018\SDGs\Новая папка\18172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5531" y="0"/>
            <a:ext cx="1936307" cy="1556792"/>
          </a:xfrm>
          <a:prstGeom prst="rect">
            <a:avLst/>
          </a:prstGeom>
          <a:noFill/>
          <a:extLst>
            <a:ext uri="{909E8E84-426E-40DD-AFC4-6F175D3DCCD1}">
              <a14:hiddenFill xmlns:a14="http://schemas.microsoft.com/office/drawing/2010/main">
                <a:solidFill>
                  <a:srgbClr val="FFFFFF"/>
                </a:solidFill>
              </a14:hiddenFill>
            </a:ext>
          </a:extLst>
        </p:spPr>
      </p:pic>
      <p:sp>
        <p:nvSpPr>
          <p:cNvPr id="6" name="Стрелка вправо 5"/>
          <p:cNvSpPr/>
          <p:nvPr/>
        </p:nvSpPr>
        <p:spPr>
          <a:xfrm>
            <a:off x="4932040" y="1807381"/>
            <a:ext cx="504056" cy="2016224"/>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TextBox 6"/>
          <p:cNvSpPr txBox="1"/>
          <p:nvPr/>
        </p:nvSpPr>
        <p:spPr>
          <a:xfrm>
            <a:off x="5184068" y="4725144"/>
            <a:ext cx="3947770" cy="1200329"/>
          </a:xfrm>
          <a:prstGeom prst="rect">
            <a:avLst/>
          </a:prstGeom>
          <a:solidFill>
            <a:srgbClr val="FFFFCC"/>
          </a:solidFill>
        </p:spPr>
        <p:txBody>
          <a:bodyPr wrap="square" rtlCol="0">
            <a:spAutoFit/>
          </a:bodyPr>
          <a:lstStyle/>
          <a:p>
            <a:r>
              <a:rPr lang="ru-RU" b="1" dirty="0"/>
              <a:t>32 </a:t>
            </a:r>
            <a:r>
              <a:rPr lang="ru-RU" b="1" dirty="0" err="1" smtClean="0"/>
              <a:t>індикатора</a:t>
            </a:r>
            <a:r>
              <a:rPr lang="ru-RU" b="1" dirty="0" smtClean="0"/>
              <a:t>, </a:t>
            </a:r>
            <a:r>
              <a:rPr lang="ru-RU" b="1" dirty="0" err="1" smtClean="0"/>
              <a:t>метадані</a:t>
            </a:r>
            <a:r>
              <a:rPr lang="ru-RU" b="1" dirty="0" smtClean="0"/>
              <a:t> </a:t>
            </a:r>
            <a:r>
              <a:rPr lang="ru-RU" b="1" dirty="0"/>
              <a:t>за</a:t>
            </a:r>
          </a:p>
          <a:p>
            <a:r>
              <a:rPr lang="ru-RU" b="1" dirty="0" err="1"/>
              <a:t>якими</a:t>
            </a:r>
            <a:r>
              <a:rPr lang="ru-RU" b="1" dirty="0"/>
              <a:t> </a:t>
            </a:r>
            <a:r>
              <a:rPr lang="ru-RU" b="1" dirty="0" err="1"/>
              <a:t>відсутні</a:t>
            </a:r>
            <a:r>
              <a:rPr lang="ru-RU" b="1" dirty="0"/>
              <a:t>:</a:t>
            </a:r>
          </a:p>
          <a:p>
            <a:r>
              <a:rPr lang="ru-RU" b="1" dirty="0"/>
              <a:t>(11 – </a:t>
            </a:r>
            <a:r>
              <a:rPr lang="ru-RU" b="1" dirty="0" err="1"/>
              <a:t>Міністерства</a:t>
            </a:r>
            <a:r>
              <a:rPr lang="ru-RU" b="1" dirty="0"/>
              <a:t> та </a:t>
            </a:r>
            <a:r>
              <a:rPr lang="ru-RU" b="1" dirty="0" err="1"/>
              <a:t>інші</a:t>
            </a:r>
            <a:r>
              <a:rPr lang="ru-RU" b="1" dirty="0"/>
              <a:t> ЦОВВ;</a:t>
            </a:r>
          </a:p>
          <a:p>
            <a:r>
              <a:rPr lang="ru-RU" b="1" dirty="0"/>
              <a:t>21 – </a:t>
            </a:r>
            <a:r>
              <a:rPr lang="ru-RU" b="1" dirty="0" err="1"/>
              <a:t>нові</a:t>
            </a:r>
            <a:r>
              <a:rPr lang="ru-RU" b="1" dirty="0"/>
              <a:t> </a:t>
            </a:r>
            <a:r>
              <a:rPr lang="ru-RU" b="1" dirty="0" err="1"/>
              <a:t>дослідження</a:t>
            </a:r>
            <a:r>
              <a:rPr lang="ru-RU" dirty="0"/>
              <a:t>)</a:t>
            </a:r>
            <a:endParaRPr lang="uk-UA" dirty="0"/>
          </a:p>
        </p:txBody>
      </p:sp>
    </p:spTree>
    <p:extLst>
      <p:ext uri="{BB962C8B-B14F-4D97-AF65-F5344CB8AC3E}">
        <p14:creationId xmlns:p14="http://schemas.microsoft.com/office/powerpoint/2010/main" val="3150100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Line 4"/>
          <p:cNvSpPr>
            <a:spLocks noChangeShapeType="1"/>
          </p:cNvSpPr>
          <p:nvPr/>
        </p:nvSpPr>
        <p:spPr bwMode="auto">
          <a:xfrm flipV="1">
            <a:off x="-100688" y="1556792"/>
            <a:ext cx="8243888" cy="0"/>
          </a:xfrm>
          <a:prstGeom prst="line">
            <a:avLst/>
          </a:prstGeom>
          <a:noFill/>
          <a:ln w="12700" algn="ctr">
            <a:solidFill>
              <a:srgbClr val="8A8AB9"/>
            </a:solidFill>
            <a:miter lim="800000"/>
            <a:headEnd/>
            <a:tailEnd/>
          </a:ln>
          <a:extLst>
            <a:ext uri="{909E8E84-426E-40DD-AFC4-6F175D3DCCD1}">
              <a14:hiddenFill xmlns:a14="http://schemas.microsoft.com/office/drawing/2010/main">
                <a:noFill/>
              </a14:hiddenFill>
            </a:ext>
          </a:extLst>
        </p:spPr>
        <p:txBody>
          <a:bodyPr wrap="none" anchor="ctr"/>
          <a:lstStyle/>
          <a:p>
            <a:endParaRPr lang="uk-UA"/>
          </a:p>
        </p:txBody>
      </p:sp>
      <p:sp>
        <p:nvSpPr>
          <p:cNvPr id="5128" name="Rectangle 6"/>
          <p:cNvSpPr>
            <a:spLocks noChangeArrowheads="1"/>
          </p:cNvSpPr>
          <p:nvPr/>
        </p:nvSpPr>
        <p:spPr bwMode="auto">
          <a:xfrm>
            <a:off x="5795963" y="3500440"/>
            <a:ext cx="23764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endParaRPr lang="en-US" altLang="ru-RU" sz="1800" b="1" dirty="0">
              <a:solidFill>
                <a:srgbClr val="0070C0"/>
              </a:solidFill>
              <a:latin typeface="Calibri" panose="020F0502020204030204" pitchFamily="34" charset="0"/>
            </a:endParaRPr>
          </a:p>
          <a:p>
            <a:pPr algn="r" eaLnBrk="1" hangingPunct="1">
              <a:spcBef>
                <a:spcPct val="0"/>
              </a:spcBef>
              <a:buClrTx/>
              <a:buSzTx/>
              <a:buFontTx/>
              <a:buNone/>
            </a:pPr>
            <a:endParaRPr lang="uk-UA" altLang="ru-RU" sz="1800" dirty="0">
              <a:solidFill>
                <a:srgbClr val="558ED5"/>
              </a:solidFill>
            </a:endParaRPr>
          </a:p>
        </p:txBody>
      </p:sp>
      <p:pic>
        <p:nvPicPr>
          <p:cNvPr id="2051" name="Picture 3" descr="D:\Users\Ancor\Documents\Documents\2018\SDGs\Новая папка\1817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9207" y="0"/>
            <a:ext cx="1936307" cy="155679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3"/>
          <p:cNvSpPr txBox="1">
            <a:spLocks noChangeArrowheads="1"/>
          </p:cNvSpPr>
          <p:nvPr/>
        </p:nvSpPr>
        <p:spPr bwMode="auto">
          <a:xfrm>
            <a:off x="251519" y="1513453"/>
            <a:ext cx="8859631" cy="532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514350" indent="-514350" eaLnBrk="1" hangingPunct="1">
              <a:lnSpc>
                <a:spcPct val="110000"/>
              </a:lnSpc>
              <a:spcBef>
                <a:spcPct val="0"/>
              </a:spcBef>
              <a:spcAft>
                <a:spcPts val="600"/>
              </a:spcAft>
              <a:buClrTx/>
              <a:buSzTx/>
              <a:buAutoNum type="arabicPeriod"/>
            </a:pPr>
            <a:r>
              <a:rPr lang="uk-UA" altLang="ru-RU" sz="2500" dirty="0" smtClean="0">
                <a:solidFill>
                  <a:schemeClr val="bg2">
                    <a:lumMod val="75000"/>
                  </a:schemeClr>
                </a:solidFill>
                <a:latin typeface="Calibri" panose="020F0502020204030204" pitchFamily="34" charset="0"/>
              </a:rPr>
              <a:t>Затвердити перелік завдань та індикаторів ЦСР</a:t>
            </a:r>
          </a:p>
          <a:p>
            <a:pPr marL="514350" indent="-514350" eaLnBrk="1" hangingPunct="1">
              <a:lnSpc>
                <a:spcPct val="110000"/>
              </a:lnSpc>
              <a:spcBef>
                <a:spcPct val="0"/>
              </a:spcBef>
              <a:spcAft>
                <a:spcPts val="600"/>
              </a:spcAft>
              <a:buClrTx/>
              <a:buSzTx/>
              <a:buAutoNum type="arabicPeriod"/>
            </a:pPr>
            <a:r>
              <a:rPr lang="uk-UA" altLang="ru-RU" sz="2500" dirty="0" smtClean="0">
                <a:solidFill>
                  <a:schemeClr val="bg2">
                    <a:lumMod val="75000"/>
                  </a:schemeClr>
                </a:solidFill>
                <a:latin typeface="Calibri" panose="020F0502020204030204" pitchFamily="34" charset="0"/>
              </a:rPr>
              <a:t>Затвердити Порядок координації збирання даних для моніторингу </a:t>
            </a:r>
          </a:p>
          <a:p>
            <a:pPr marL="514350" indent="-514350" eaLnBrk="1" hangingPunct="1">
              <a:lnSpc>
                <a:spcPct val="110000"/>
              </a:lnSpc>
              <a:spcBef>
                <a:spcPct val="0"/>
              </a:spcBef>
              <a:spcAft>
                <a:spcPts val="600"/>
              </a:spcAft>
              <a:buClrTx/>
              <a:buSzTx/>
              <a:buFont typeface="Wingdings" panose="05000000000000000000" pitchFamily="2" charset="2"/>
              <a:buAutoNum type="arabicPeriod"/>
            </a:pPr>
            <a:r>
              <a:rPr lang="uk-UA" altLang="ru-RU" sz="2500" b="1" dirty="0" err="1" smtClean="0">
                <a:solidFill>
                  <a:schemeClr val="bg2">
                    <a:lumMod val="75000"/>
                  </a:schemeClr>
                </a:solidFill>
                <a:latin typeface="Calibri" panose="020F0502020204030204" pitchFamily="34" charset="0"/>
              </a:rPr>
              <a:t>Держстат</a:t>
            </a:r>
            <a:r>
              <a:rPr lang="uk-UA" altLang="ru-RU" sz="2500" b="1" dirty="0" smtClean="0">
                <a:solidFill>
                  <a:schemeClr val="bg2">
                    <a:lumMod val="75000"/>
                  </a:schemeClr>
                </a:solidFill>
                <a:latin typeface="Calibri" panose="020F0502020204030204" pitchFamily="34" charset="0"/>
              </a:rPr>
              <a:t> </a:t>
            </a:r>
            <a:r>
              <a:rPr lang="uk-UA" altLang="ru-RU" sz="2500" dirty="0" smtClean="0">
                <a:solidFill>
                  <a:schemeClr val="bg2">
                    <a:lumMod val="75000"/>
                  </a:schemeClr>
                </a:solidFill>
                <a:latin typeface="Calibri" panose="020F0502020204030204" pitchFamily="34" charset="0"/>
              </a:rPr>
              <a:t>- відповідальний за координацію збирання даних для моніторингу ЦСР, підготовку національних та тематичних доповідей</a:t>
            </a:r>
          </a:p>
          <a:p>
            <a:pPr marL="514350" indent="-514350" eaLnBrk="1" hangingPunct="1">
              <a:lnSpc>
                <a:spcPct val="110000"/>
              </a:lnSpc>
              <a:spcBef>
                <a:spcPct val="0"/>
              </a:spcBef>
              <a:spcAft>
                <a:spcPts val="600"/>
              </a:spcAft>
              <a:buClrTx/>
              <a:buSzTx/>
              <a:buFont typeface="Wingdings" panose="05000000000000000000" pitchFamily="2" charset="2"/>
              <a:buAutoNum type="arabicPeriod"/>
            </a:pPr>
            <a:r>
              <a:rPr lang="uk-UA" altLang="ru-RU" sz="2500" b="1" dirty="0" smtClean="0">
                <a:solidFill>
                  <a:schemeClr val="bg2">
                    <a:lumMod val="75000"/>
                  </a:schemeClr>
                </a:solidFill>
                <a:latin typeface="Calibri" panose="020F0502020204030204" pitchFamily="34" charset="0"/>
              </a:rPr>
              <a:t>ЦОВВ:</a:t>
            </a:r>
          </a:p>
          <a:p>
            <a:pPr marL="514350" indent="-514350" eaLnBrk="1" hangingPunct="1">
              <a:lnSpc>
                <a:spcPct val="110000"/>
              </a:lnSpc>
              <a:spcBef>
                <a:spcPct val="0"/>
              </a:spcBef>
              <a:spcAft>
                <a:spcPts val="600"/>
              </a:spcAft>
              <a:buClrTx/>
              <a:buSzTx/>
            </a:pPr>
            <a:r>
              <a:rPr lang="uk-UA" altLang="ru-RU" sz="2500" dirty="0" smtClean="0">
                <a:solidFill>
                  <a:schemeClr val="bg2">
                    <a:lumMod val="75000"/>
                  </a:schemeClr>
                </a:solidFill>
                <a:latin typeface="Calibri" panose="020F0502020204030204" pitchFamily="34" charset="0"/>
              </a:rPr>
              <a:t>здійснюють організаційні заходи щодо забезпечення збору інформації за індикаторами ЦСР;</a:t>
            </a:r>
          </a:p>
          <a:p>
            <a:pPr marL="514350" indent="-514350" eaLnBrk="1" hangingPunct="1">
              <a:lnSpc>
                <a:spcPct val="110000"/>
              </a:lnSpc>
              <a:spcBef>
                <a:spcPct val="0"/>
              </a:spcBef>
              <a:spcAft>
                <a:spcPts val="600"/>
              </a:spcAft>
              <a:buClrTx/>
              <a:buSzTx/>
            </a:pPr>
            <a:r>
              <a:rPr lang="uk-UA" altLang="ru-RU" sz="2500" dirty="0" smtClean="0">
                <a:solidFill>
                  <a:schemeClr val="bg2">
                    <a:lumMod val="75000"/>
                  </a:schemeClr>
                </a:solidFill>
                <a:latin typeface="Calibri" panose="020F0502020204030204" pitchFamily="34" charset="0"/>
              </a:rPr>
              <a:t>надають  дані </a:t>
            </a:r>
            <a:r>
              <a:rPr lang="uk-UA" altLang="ru-RU" sz="2500" dirty="0" err="1" smtClean="0">
                <a:solidFill>
                  <a:schemeClr val="bg2">
                    <a:lumMod val="75000"/>
                  </a:schemeClr>
                </a:solidFill>
                <a:latin typeface="Calibri" panose="020F0502020204030204" pitchFamily="34" charset="0"/>
              </a:rPr>
              <a:t>Держстату</a:t>
            </a:r>
            <a:r>
              <a:rPr lang="uk-UA" altLang="ru-RU" sz="2500" dirty="0" smtClean="0">
                <a:solidFill>
                  <a:schemeClr val="bg2">
                    <a:lumMod val="75000"/>
                  </a:schemeClr>
                </a:solidFill>
                <a:latin typeface="Calibri" panose="020F0502020204030204" pitchFamily="34" charset="0"/>
              </a:rPr>
              <a:t>.</a:t>
            </a:r>
          </a:p>
          <a:p>
            <a:pPr eaLnBrk="1" hangingPunct="1">
              <a:lnSpc>
                <a:spcPct val="114000"/>
              </a:lnSpc>
              <a:spcBef>
                <a:spcPct val="0"/>
              </a:spcBef>
              <a:spcAft>
                <a:spcPts val="600"/>
              </a:spcAft>
              <a:buClrTx/>
              <a:buSzTx/>
              <a:buNone/>
            </a:pPr>
            <a:endParaRPr lang="uk-UA" altLang="ru-RU" sz="2800" b="1" dirty="0" smtClean="0">
              <a:solidFill>
                <a:srgbClr val="C00000"/>
              </a:solidFill>
              <a:latin typeface="Calibri" panose="020F0502020204030204" pitchFamily="34" charset="0"/>
            </a:endParaRPr>
          </a:p>
        </p:txBody>
      </p:sp>
      <p:sp>
        <p:nvSpPr>
          <p:cNvPr id="2" name="Прямоугольник 1"/>
          <p:cNvSpPr/>
          <p:nvPr/>
        </p:nvSpPr>
        <p:spPr>
          <a:xfrm>
            <a:off x="539552" y="0"/>
            <a:ext cx="6768753" cy="1595309"/>
          </a:xfrm>
          <a:prstGeom prst="rect">
            <a:avLst/>
          </a:prstGeom>
        </p:spPr>
        <p:txBody>
          <a:bodyPr wrap="square">
            <a:spAutoFit/>
          </a:bodyPr>
          <a:lstStyle/>
          <a:p>
            <a:pPr>
              <a:spcBef>
                <a:spcPts val="200"/>
              </a:spcBef>
            </a:pPr>
            <a:r>
              <a:rPr lang="uk-UA" sz="2400" b="1" dirty="0" smtClean="0">
                <a:solidFill>
                  <a:srgbClr val="0070C0"/>
                </a:solidFill>
                <a:latin typeface="Calibri" panose="020F0502020204030204" pitchFamily="34" charset="0"/>
                <a:ea typeface="Times New Roman"/>
                <a:cs typeface="Times New Roman"/>
              </a:rPr>
              <a:t>ПРОЕКТ РОЗПОРЯДЖЕННЯ КМУ</a:t>
            </a:r>
          </a:p>
          <a:p>
            <a:pPr>
              <a:spcBef>
                <a:spcPts val="200"/>
              </a:spcBef>
            </a:pPr>
            <a:r>
              <a:rPr lang="uk-UA" sz="2400" b="1" dirty="0" smtClean="0">
                <a:solidFill>
                  <a:srgbClr val="0070C0"/>
                </a:solidFill>
                <a:latin typeface="Calibri" panose="020F0502020204030204" pitchFamily="34" charset="0"/>
                <a:ea typeface="Times New Roman"/>
                <a:cs typeface="Times New Roman"/>
              </a:rPr>
              <a:t>«</a:t>
            </a:r>
            <a:r>
              <a:rPr lang="x-none" sz="2400" b="1" smtClean="0">
                <a:solidFill>
                  <a:srgbClr val="0070C0"/>
                </a:solidFill>
                <a:latin typeface="Calibri" panose="020F0502020204030204" pitchFamily="34" charset="0"/>
                <a:ea typeface="Times New Roman"/>
                <a:cs typeface="Times New Roman"/>
              </a:rPr>
              <a:t>Про </a:t>
            </a:r>
            <a:r>
              <a:rPr lang="x-none" sz="2400" b="1">
                <a:solidFill>
                  <a:srgbClr val="0070C0"/>
                </a:solidFill>
                <a:latin typeface="Calibri" panose="020F0502020204030204" pitchFamily="34" charset="0"/>
                <a:ea typeface="Times New Roman"/>
                <a:cs typeface="Times New Roman"/>
              </a:rPr>
              <a:t>координацію збирання даних для моніторингу Цілей сталого </a:t>
            </a:r>
            <a:r>
              <a:rPr lang="x-none" sz="2400" b="1" smtClean="0">
                <a:solidFill>
                  <a:srgbClr val="0070C0"/>
                </a:solidFill>
                <a:latin typeface="Calibri" panose="020F0502020204030204" pitchFamily="34" charset="0"/>
                <a:ea typeface="Times New Roman"/>
                <a:cs typeface="Times New Roman"/>
              </a:rPr>
              <a:t>розвитку</a:t>
            </a:r>
            <a:r>
              <a:rPr lang="uk-UA" sz="2400" b="1" dirty="0" smtClean="0">
                <a:solidFill>
                  <a:srgbClr val="0070C0"/>
                </a:solidFill>
                <a:latin typeface="Calibri" panose="020F0502020204030204" pitchFamily="34" charset="0"/>
                <a:ea typeface="Times New Roman"/>
                <a:cs typeface="Times New Roman"/>
              </a:rPr>
              <a:t>»       передбачає:</a:t>
            </a:r>
            <a:endParaRPr lang="uk-UA" sz="2400" b="1" dirty="0">
              <a:solidFill>
                <a:srgbClr val="0070C0"/>
              </a:solidFill>
              <a:effectLst/>
              <a:latin typeface="Calibri" panose="020F0502020204030204" pitchFamily="34" charset="0"/>
              <a:ea typeface="Times New Roman"/>
              <a:cs typeface="Times New Roman"/>
            </a:endParaRPr>
          </a:p>
        </p:txBody>
      </p:sp>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3296"/>
            <a:ext cx="9144000" cy="767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4631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Line 4"/>
          <p:cNvSpPr>
            <a:spLocks noChangeShapeType="1"/>
          </p:cNvSpPr>
          <p:nvPr/>
        </p:nvSpPr>
        <p:spPr bwMode="auto">
          <a:xfrm flipV="1">
            <a:off x="-100688" y="1556792"/>
            <a:ext cx="8243888" cy="0"/>
          </a:xfrm>
          <a:prstGeom prst="line">
            <a:avLst/>
          </a:prstGeom>
          <a:noFill/>
          <a:ln w="12700" algn="ctr">
            <a:solidFill>
              <a:srgbClr val="8A8AB9"/>
            </a:solidFill>
            <a:miter lim="800000"/>
            <a:headEnd/>
            <a:tailEnd/>
          </a:ln>
          <a:extLst>
            <a:ext uri="{909E8E84-426E-40DD-AFC4-6F175D3DCCD1}">
              <a14:hiddenFill xmlns:a14="http://schemas.microsoft.com/office/drawing/2010/main">
                <a:noFill/>
              </a14:hiddenFill>
            </a:ext>
          </a:extLst>
        </p:spPr>
        <p:txBody>
          <a:bodyPr wrap="none" anchor="ctr"/>
          <a:lstStyle/>
          <a:p>
            <a:endParaRPr lang="uk-UA"/>
          </a:p>
        </p:txBody>
      </p:sp>
      <p:sp>
        <p:nvSpPr>
          <p:cNvPr id="5128" name="Rectangle 6"/>
          <p:cNvSpPr>
            <a:spLocks noChangeArrowheads="1"/>
          </p:cNvSpPr>
          <p:nvPr/>
        </p:nvSpPr>
        <p:spPr bwMode="auto">
          <a:xfrm>
            <a:off x="5795963" y="3500440"/>
            <a:ext cx="23764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endParaRPr lang="en-US" altLang="ru-RU" sz="1800" b="1" dirty="0">
              <a:solidFill>
                <a:srgbClr val="0070C0"/>
              </a:solidFill>
              <a:latin typeface="Calibri" panose="020F0502020204030204" pitchFamily="34" charset="0"/>
            </a:endParaRPr>
          </a:p>
          <a:p>
            <a:pPr algn="r" eaLnBrk="1" hangingPunct="1">
              <a:spcBef>
                <a:spcPct val="0"/>
              </a:spcBef>
              <a:buClrTx/>
              <a:buSzTx/>
              <a:buFontTx/>
              <a:buNone/>
            </a:pPr>
            <a:endParaRPr lang="uk-UA" altLang="ru-RU" sz="1800" dirty="0">
              <a:solidFill>
                <a:srgbClr val="558ED5"/>
              </a:solidFill>
            </a:endParaRPr>
          </a:p>
        </p:txBody>
      </p:sp>
      <p:pic>
        <p:nvPicPr>
          <p:cNvPr id="2051" name="Picture 3" descr="D:\Users\Ancor\Documents\Documents\2018\SDGs\Новая папка\1817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9207" y="0"/>
            <a:ext cx="1936307" cy="155679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19" y="73074"/>
            <a:ext cx="7084397" cy="1410643"/>
          </a:xfrm>
          <a:prstGeom prst="rect">
            <a:avLst/>
          </a:prstGeom>
        </p:spPr>
        <p:txBody>
          <a:bodyPr wrap="square">
            <a:spAutoFit/>
          </a:bodyPr>
          <a:lstStyle/>
          <a:p>
            <a:pPr algn="ctr">
              <a:spcBef>
                <a:spcPts val="200"/>
              </a:spcBef>
            </a:pPr>
            <a:r>
              <a:rPr lang="uk-UA" sz="2800" b="1" dirty="0" smtClean="0">
                <a:solidFill>
                  <a:srgbClr val="0070C0"/>
                </a:solidFill>
                <a:latin typeface="Calibri" panose="020F0502020204030204" pitchFamily="34" charset="0"/>
                <a:ea typeface="Times New Roman"/>
                <a:cs typeface="Times New Roman"/>
              </a:rPr>
              <a:t>ПОРЯДОК</a:t>
            </a:r>
          </a:p>
          <a:p>
            <a:pPr algn="ctr">
              <a:spcBef>
                <a:spcPts val="200"/>
              </a:spcBef>
            </a:pPr>
            <a:r>
              <a:rPr lang="uk-UA" sz="2800" b="1" dirty="0" smtClean="0">
                <a:solidFill>
                  <a:srgbClr val="0070C0"/>
                </a:solidFill>
                <a:latin typeface="Calibri" panose="020F0502020204030204" pitchFamily="34" charset="0"/>
                <a:ea typeface="Times New Roman"/>
                <a:cs typeface="Times New Roman"/>
              </a:rPr>
              <a:t>координації збирання даних для моніторингу Цілей сталого розвитку</a:t>
            </a:r>
            <a:endParaRPr lang="uk-UA" sz="2800" b="1" dirty="0">
              <a:solidFill>
                <a:srgbClr val="0070C0"/>
              </a:solidFill>
              <a:latin typeface="Calibri" panose="020F0502020204030204" pitchFamily="34" charset="0"/>
              <a:ea typeface="Times New Roman"/>
              <a:cs typeface="Times New Roman"/>
            </a:endParaRPr>
          </a:p>
        </p:txBody>
      </p:sp>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26968"/>
            <a:ext cx="9144000" cy="833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Схема 2"/>
          <p:cNvGraphicFramePr/>
          <p:nvPr>
            <p:extLst>
              <p:ext uri="{D42A27DB-BD31-4B8C-83A1-F6EECF244321}">
                <p14:modId xmlns:p14="http://schemas.microsoft.com/office/powerpoint/2010/main" val="1666302414"/>
              </p:ext>
            </p:extLst>
          </p:nvPr>
        </p:nvGraphicFramePr>
        <p:xfrm>
          <a:off x="292044" y="2132856"/>
          <a:ext cx="8750296" cy="37976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66072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Line 4"/>
          <p:cNvSpPr>
            <a:spLocks noChangeShapeType="1"/>
          </p:cNvSpPr>
          <p:nvPr/>
        </p:nvSpPr>
        <p:spPr bwMode="auto">
          <a:xfrm flipV="1">
            <a:off x="-100688" y="1556792"/>
            <a:ext cx="8243888" cy="0"/>
          </a:xfrm>
          <a:prstGeom prst="line">
            <a:avLst/>
          </a:prstGeom>
          <a:noFill/>
          <a:ln w="12700" algn="ctr">
            <a:solidFill>
              <a:srgbClr val="8A8AB9"/>
            </a:solidFill>
            <a:miter lim="800000"/>
            <a:headEnd/>
            <a:tailEnd/>
          </a:ln>
          <a:extLst>
            <a:ext uri="{909E8E84-426E-40DD-AFC4-6F175D3DCCD1}">
              <a14:hiddenFill xmlns:a14="http://schemas.microsoft.com/office/drawing/2010/main">
                <a:noFill/>
              </a14:hiddenFill>
            </a:ext>
          </a:extLst>
        </p:spPr>
        <p:txBody>
          <a:bodyPr wrap="none" anchor="ctr"/>
          <a:lstStyle/>
          <a:p>
            <a:endParaRPr lang="uk-UA"/>
          </a:p>
        </p:txBody>
      </p:sp>
      <p:sp>
        <p:nvSpPr>
          <p:cNvPr id="5128" name="Rectangle 6"/>
          <p:cNvSpPr>
            <a:spLocks noChangeArrowheads="1"/>
          </p:cNvSpPr>
          <p:nvPr/>
        </p:nvSpPr>
        <p:spPr bwMode="auto">
          <a:xfrm>
            <a:off x="5795963" y="3500440"/>
            <a:ext cx="23764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endParaRPr lang="en-US" altLang="ru-RU" sz="1800" b="1" dirty="0">
              <a:solidFill>
                <a:srgbClr val="0070C0"/>
              </a:solidFill>
              <a:latin typeface="Calibri" panose="020F0502020204030204" pitchFamily="34" charset="0"/>
            </a:endParaRPr>
          </a:p>
          <a:p>
            <a:pPr algn="r" eaLnBrk="1" hangingPunct="1">
              <a:spcBef>
                <a:spcPct val="0"/>
              </a:spcBef>
              <a:buClrTx/>
              <a:buSzTx/>
              <a:buFontTx/>
              <a:buNone/>
            </a:pPr>
            <a:endParaRPr lang="uk-UA" altLang="ru-RU" sz="1800" dirty="0">
              <a:solidFill>
                <a:srgbClr val="558ED5"/>
              </a:solidFill>
            </a:endParaRPr>
          </a:p>
        </p:txBody>
      </p:sp>
      <p:sp>
        <p:nvSpPr>
          <p:cNvPr id="2" name="Прямоугольник 1"/>
          <p:cNvSpPr/>
          <p:nvPr/>
        </p:nvSpPr>
        <p:spPr>
          <a:xfrm>
            <a:off x="2301872" y="0"/>
            <a:ext cx="6768753" cy="523220"/>
          </a:xfrm>
          <a:prstGeom prst="rect">
            <a:avLst/>
          </a:prstGeom>
        </p:spPr>
        <p:txBody>
          <a:bodyPr wrap="square">
            <a:spAutoFit/>
          </a:bodyPr>
          <a:lstStyle/>
          <a:p>
            <a:pPr>
              <a:spcBef>
                <a:spcPts val="200"/>
              </a:spcBef>
            </a:pPr>
            <a:r>
              <a:rPr lang="uk-UA" sz="2800" b="1" dirty="0" smtClean="0">
                <a:solidFill>
                  <a:srgbClr val="0070C0"/>
                </a:solidFill>
                <a:latin typeface="Calibri" panose="020F0502020204030204" pitchFamily="34" charset="0"/>
                <a:ea typeface="Times New Roman"/>
                <a:cs typeface="Times New Roman"/>
              </a:rPr>
              <a:t>Суб’єкти моніторингу ЦСР</a:t>
            </a:r>
            <a:endParaRPr lang="uk-UA" sz="2800" b="1" dirty="0">
              <a:solidFill>
                <a:srgbClr val="0070C0"/>
              </a:solidFill>
              <a:effectLst/>
              <a:latin typeface="Calibri" panose="020F0502020204030204" pitchFamily="34" charset="0"/>
              <a:ea typeface="Times New Roman"/>
              <a:cs typeface="Times New Roman"/>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963662399"/>
              </p:ext>
            </p:extLst>
          </p:nvPr>
        </p:nvGraphicFramePr>
        <p:xfrm>
          <a:off x="213640" y="613521"/>
          <a:ext cx="8930360" cy="6111620"/>
        </p:xfrm>
        <a:graphic>
          <a:graphicData uri="http://schemas.openxmlformats.org/drawingml/2006/table">
            <a:tbl>
              <a:tblPr firstRow="1" bandRow="1">
                <a:tableStyleId>{5C22544A-7EE6-4342-B048-85BDC9FD1C3A}</a:tableStyleId>
              </a:tblPr>
              <a:tblGrid>
                <a:gridCol w="2501989"/>
                <a:gridCol w="793626"/>
                <a:gridCol w="2934952"/>
                <a:gridCol w="864096"/>
                <a:gridCol w="1042071"/>
                <a:gridCol w="793626"/>
              </a:tblGrid>
              <a:tr h="375871">
                <a:tc>
                  <a:txBody>
                    <a:bodyPr/>
                    <a:lstStyle/>
                    <a:p>
                      <a:pPr algn="ctr"/>
                      <a:r>
                        <a:rPr lang="uk-UA" dirty="0" smtClean="0"/>
                        <a:t>НАЗВА</a:t>
                      </a:r>
                      <a:endParaRPr lang="uk-UA" dirty="0"/>
                    </a:p>
                  </a:txBody>
                  <a:tcPr/>
                </a:tc>
                <a:tc>
                  <a:txBody>
                    <a:bodyPr/>
                    <a:lstStyle/>
                    <a:p>
                      <a:pPr algn="ctr"/>
                      <a:r>
                        <a:rPr lang="ru-RU" dirty="0" smtClean="0"/>
                        <a:t>№</a:t>
                      </a:r>
                      <a:endParaRPr lang="uk-UA" dirty="0"/>
                    </a:p>
                  </a:txBody>
                  <a:tcPr/>
                </a:tc>
                <a:tc>
                  <a:txBody>
                    <a:bodyPr/>
                    <a:lstStyle/>
                    <a:p>
                      <a:pPr algn="ctr"/>
                      <a:r>
                        <a:rPr lang="uk-UA" dirty="0" smtClean="0"/>
                        <a:t>НАЗВА</a:t>
                      </a:r>
                      <a:endParaRPr lang="uk-UA" dirty="0"/>
                    </a:p>
                  </a:txBody>
                  <a:tcPr/>
                </a:tc>
                <a:tc>
                  <a:txBody>
                    <a:bodyPr/>
                    <a:lstStyle/>
                    <a:p>
                      <a:pPr algn="ctr"/>
                      <a:r>
                        <a:rPr lang="uk-UA" dirty="0" smtClean="0"/>
                        <a:t>№</a:t>
                      </a:r>
                      <a:endParaRPr lang="uk-UA" dirty="0"/>
                    </a:p>
                  </a:txBody>
                  <a:tcPr/>
                </a:tc>
                <a:tc>
                  <a:txBody>
                    <a:bodyPr/>
                    <a:lstStyle/>
                    <a:p>
                      <a:pPr algn="ctr"/>
                      <a:r>
                        <a:rPr lang="uk-UA" dirty="0" smtClean="0"/>
                        <a:t>НАЗВА</a:t>
                      </a:r>
                    </a:p>
                    <a:p>
                      <a:pPr algn="ctr"/>
                      <a:endParaRPr lang="uk-UA" dirty="0"/>
                    </a:p>
                  </a:txBody>
                  <a:tcPr/>
                </a:tc>
                <a:tc>
                  <a:txBody>
                    <a:bodyPr/>
                    <a:lstStyle/>
                    <a:p>
                      <a:pPr algn="ctr"/>
                      <a:r>
                        <a:rPr lang="uk-UA" dirty="0" smtClean="0"/>
                        <a:t>№</a:t>
                      </a:r>
                      <a:endParaRPr lang="uk-UA" dirty="0"/>
                    </a:p>
                  </a:txBody>
                  <a:tcPr/>
                </a:tc>
              </a:tr>
              <a:tr h="370840">
                <a:tc>
                  <a:txBody>
                    <a:bodyPr/>
                    <a:lstStyle/>
                    <a:p>
                      <a:pPr>
                        <a:spcBef>
                          <a:spcPts val="0"/>
                        </a:spcBef>
                        <a:spcAft>
                          <a:spcPts val="0"/>
                        </a:spcAft>
                      </a:pPr>
                      <a:r>
                        <a:rPr lang="uk-UA" dirty="0" err="1" smtClean="0"/>
                        <a:t>Мінекономрозвитку</a:t>
                      </a:r>
                      <a:endParaRPr lang="uk-UA" dirty="0"/>
                    </a:p>
                  </a:txBody>
                  <a:tcPr/>
                </a:tc>
                <a:tc>
                  <a:txBody>
                    <a:bodyPr/>
                    <a:lstStyle/>
                    <a:p>
                      <a:r>
                        <a:rPr lang="uk-UA" dirty="0" smtClean="0"/>
                        <a:t>1</a:t>
                      </a:r>
                      <a:endParaRPr lang="uk-UA" dirty="0"/>
                    </a:p>
                  </a:txBody>
                  <a:tcPr/>
                </a:tc>
                <a:tc>
                  <a:txBody>
                    <a:bodyPr/>
                    <a:lstStyle/>
                    <a:p>
                      <a:r>
                        <a:rPr lang="ru-RU" dirty="0" err="1" smtClean="0"/>
                        <a:t>Держрибагентство</a:t>
                      </a:r>
                      <a:endParaRPr lang="uk-UA" dirty="0"/>
                    </a:p>
                  </a:txBody>
                  <a:tcPr/>
                </a:tc>
                <a:tc>
                  <a:txBody>
                    <a:bodyPr/>
                    <a:lstStyle/>
                    <a:p>
                      <a:r>
                        <a:rPr lang="uk-UA" dirty="0" smtClean="0"/>
                        <a:t>16</a:t>
                      </a:r>
                      <a:endParaRPr lang="uk-UA" dirty="0"/>
                    </a:p>
                  </a:txBody>
                  <a:tcPr/>
                </a:tc>
                <a:tc>
                  <a:txBody>
                    <a:bodyPr/>
                    <a:lstStyle/>
                    <a:p>
                      <a:pPr>
                        <a:spcBef>
                          <a:spcPts val="0"/>
                        </a:spcBef>
                        <a:spcAft>
                          <a:spcPts val="0"/>
                        </a:spcAft>
                      </a:pPr>
                      <a:r>
                        <a:rPr lang="ru-RU" dirty="0" smtClean="0"/>
                        <a:t>ДФС</a:t>
                      </a:r>
                      <a:endParaRPr lang="uk-UA" dirty="0"/>
                    </a:p>
                  </a:txBody>
                  <a:tcPr/>
                </a:tc>
                <a:tc>
                  <a:txBody>
                    <a:bodyPr/>
                    <a:lstStyle/>
                    <a:p>
                      <a:r>
                        <a:rPr lang="uk-UA" dirty="0" smtClean="0"/>
                        <a:t>30</a:t>
                      </a:r>
                      <a:endParaRPr lang="uk-UA" dirty="0"/>
                    </a:p>
                  </a:txBody>
                  <a:tcPr/>
                </a:tc>
              </a:tr>
              <a:tr h="277232">
                <a:tc>
                  <a:txBody>
                    <a:bodyPr/>
                    <a:lstStyle/>
                    <a:p>
                      <a:pPr>
                        <a:spcBef>
                          <a:spcPts val="0"/>
                        </a:spcBef>
                        <a:spcAft>
                          <a:spcPts val="0"/>
                        </a:spcAft>
                      </a:pPr>
                      <a:r>
                        <a:rPr lang="uk-UA" dirty="0" smtClean="0"/>
                        <a:t>Мінагрополітики</a:t>
                      </a:r>
                      <a:endParaRPr lang="uk-UA" dirty="0"/>
                    </a:p>
                  </a:txBody>
                  <a:tcPr/>
                </a:tc>
                <a:tc>
                  <a:txBody>
                    <a:bodyPr/>
                    <a:lstStyle/>
                    <a:p>
                      <a:r>
                        <a:rPr lang="uk-UA" dirty="0" smtClean="0"/>
                        <a:t>2</a:t>
                      </a:r>
                      <a:endParaRPr lang="uk-UA" dirty="0"/>
                    </a:p>
                  </a:txBody>
                  <a:tcPr/>
                </a:tc>
                <a:tc>
                  <a:txBody>
                    <a:bodyPr/>
                    <a:lstStyle/>
                    <a:p>
                      <a:r>
                        <a:rPr lang="ru-RU" dirty="0" err="1" smtClean="0"/>
                        <a:t>Держенергоефективності</a:t>
                      </a:r>
                      <a:endParaRPr lang="uk-UA" dirty="0"/>
                    </a:p>
                  </a:txBody>
                  <a:tcPr/>
                </a:tc>
                <a:tc>
                  <a:txBody>
                    <a:bodyPr/>
                    <a:lstStyle/>
                    <a:p>
                      <a:r>
                        <a:rPr lang="uk-UA" dirty="0" smtClean="0"/>
                        <a:t>17</a:t>
                      </a:r>
                      <a:endParaRPr lang="uk-UA" dirty="0"/>
                    </a:p>
                  </a:txBody>
                  <a:tcPr/>
                </a:tc>
                <a:tc>
                  <a:txBody>
                    <a:bodyPr/>
                    <a:lstStyle/>
                    <a:p>
                      <a:pPr>
                        <a:spcBef>
                          <a:spcPts val="0"/>
                        </a:spcBef>
                        <a:spcAft>
                          <a:spcPts val="0"/>
                        </a:spcAft>
                      </a:pPr>
                      <a:r>
                        <a:rPr lang="ru-RU" dirty="0" smtClean="0"/>
                        <a:t>НАДС</a:t>
                      </a:r>
                      <a:endParaRPr lang="uk-UA" dirty="0"/>
                    </a:p>
                  </a:txBody>
                  <a:tcPr/>
                </a:tc>
                <a:tc>
                  <a:txBody>
                    <a:bodyPr/>
                    <a:lstStyle/>
                    <a:p>
                      <a:r>
                        <a:rPr lang="uk-UA" dirty="0" smtClean="0"/>
                        <a:t>31</a:t>
                      </a:r>
                      <a:endParaRPr lang="uk-UA" dirty="0"/>
                    </a:p>
                  </a:txBody>
                  <a:tcPr/>
                </a:tc>
              </a:tr>
              <a:tr h="346307">
                <a:tc>
                  <a:txBody>
                    <a:bodyPr/>
                    <a:lstStyle/>
                    <a:p>
                      <a:pPr>
                        <a:spcBef>
                          <a:spcPts val="0"/>
                        </a:spcBef>
                        <a:spcAft>
                          <a:spcPts val="0"/>
                        </a:spcAft>
                      </a:pPr>
                      <a:r>
                        <a:rPr lang="uk-UA" dirty="0" smtClean="0"/>
                        <a:t>МОЗ</a:t>
                      </a:r>
                      <a:endParaRPr lang="uk-UA" dirty="0"/>
                    </a:p>
                  </a:txBody>
                  <a:tcPr/>
                </a:tc>
                <a:tc>
                  <a:txBody>
                    <a:bodyPr/>
                    <a:lstStyle/>
                    <a:p>
                      <a:r>
                        <a:rPr lang="uk-UA" dirty="0" smtClean="0"/>
                        <a:t>3</a:t>
                      </a:r>
                      <a:endParaRPr lang="uk-UA" dirty="0"/>
                    </a:p>
                  </a:txBody>
                  <a:tcPr/>
                </a:tc>
                <a:tc>
                  <a:txBody>
                    <a:bodyPr/>
                    <a:lstStyle/>
                    <a:p>
                      <a:r>
                        <a:rPr lang="ru-RU" dirty="0" smtClean="0"/>
                        <a:t>ДСНС</a:t>
                      </a:r>
                      <a:endParaRPr lang="uk-UA" dirty="0"/>
                    </a:p>
                  </a:txBody>
                  <a:tcPr/>
                </a:tc>
                <a:tc>
                  <a:txBody>
                    <a:bodyPr/>
                    <a:lstStyle/>
                    <a:p>
                      <a:r>
                        <a:rPr lang="uk-UA" dirty="0" smtClean="0"/>
                        <a:t>18</a:t>
                      </a:r>
                      <a:endParaRPr lang="uk-U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МТОТ</a:t>
                      </a:r>
                      <a:endParaRPr lang="uk-UA" dirty="0"/>
                    </a:p>
                  </a:txBody>
                  <a:tcPr/>
                </a:tc>
                <a:tc>
                  <a:txBody>
                    <a:bodyPr/>
                    <a:lstStyle/>
                    <a:p>
                      <a:r>
                        <a:rPr lang="uk-UA" dirty="0" smtClean="0"/>
                        <a:t>32</a:t>
                      </a:r>
                      <a:endParaRPr lang="uk-UA" dirty="0"/>
                    </a:p>
                  </a:txBody>
                  <a:tcPr/>
                </a:tc>
              </a:tr>
              <a:tr h="265792">
                <a:tc>
                  <a:txBody>
                    <a:bodyPr/>
                    <a:lstStyle/>
                    <a:p>
                      <a:pPr>
                        <a:spcBef>
                          <a:spcPts val="0"/>
                        </a:spcBef>
                        <a:spcAft>
                          <a:spcPts val="0"/>
                        </a:spcAft>
                      </a:pPr>
                      <a:r>
                        <a:rPr lang="uk-UA" dirty="0" smtClean="0"/>
                        <a:t>МОН</a:t>
                      </a:r>
                      <a:endParaRPr lang="uk-UA" dirty="0"/>
                    </a:p>
                  </a:txBody>
                  <a:tcPr/>
                </a:tc>
                <a:tc>
                  <a:txBody>
                    <a:bodyPr/>
                    <a:lstStyle/>
                    <a:p>
                      <a:r>
                        <a:rPr lang="uk-UA" dirty="0" smtClean="0"/>
                        <a:t>4</a:t>
                      </a:r>
                      <a:endParaRPr lang="uk-UA" dirty="0"/>
                    </a:p>
                  </a:txBody>
                  <a:tcPr/>
                </a:tc>
                <a:tc>
                  <a:txBody>
                    <a:bodyPr/>
                    <a:lstStyle/>
                    <a:p>
                      <a:r>
                        <a:rPr lang="ru-RU" dirty="0" err="1" smtClean="0"/>
                        <a:t>Держпраці</a:t>
                      </a:r>
                      <a:endParaRPr lang="uk-UA" dirty="0"/>
                    </a:p>
                  </a:txBody>
                  <a:tcPr/>
                </a:tc>
                <a:tc>
                  <a:txBody>
                    <a:bodyPr/>
                    <a:lstStyle/>
                    <a:p>
                      <a:r>
                        <a:rPr lang="uk-UA" dirty="0" smtClean="0"/>
                        <a:t>19</a:t>
                      </a:r>
                      <a:endParaRPr lang="uk-U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НБУ</a:t>
                      </a:r>
                      <a:endParaRPr lang="uk-UA" dirty="0"/>
                    </a:p>
                  </a:txBody>
                  <a:tcPr/>
                </a:tc>
                <a:tc>
                  <a:txBody>
                    <a:bodyPr/>
                    <a:lstStyle/>
                    <a:p>
                      <a:r>
                        <a:rPr lang="uk-UA" smtClean="0"/>
                        <a:t>33</a:t>
                      </a:r>
                      <a:endParaRPr lang="uk-UA"/>
                    </a:p>
                  </a:txBody>
                  <a:tcPr/>
                </a:tc>
              </a:tr>
              <a:tr h="370840">
                <a:tc>
                  <a:txBody>
                    <a:bodyPr/>
                    <a:lstStyle/>
                    <a:p>
                      <a:pPr>
                        <a:spcBef>
                          <a:spcPts val="0"/>
                        </a:spcBef>
                        <a:spcAft>
                          <a:spcPts val="0"/>
                        </a:spcAft>
                      </a:pPr>
                      <a:r>
                        <a:rPr lang="uk-UA" dirty="0" err="1" smtClean="0"/>
                        <a:t>Мінінфрастуктури</a:t>
                      </a:r>
                      <a:endParaRPr lang="uk-UA" dirty="0"/>
                    </a:p>
                  </a:txBody>
                  <a:tcPr/>
                </a:tc>
                <a:tc>
                  <a:txBody>
                    <a:bodyPr/>
                    <a:lstStyle/>
                    <a:p>
                      <a:r>
                        <a:rPr lang="uk-UA" dirty="0" smtClean="0"/>
                        <a:t>5</a:t>
                      </a:r>
                      <a:endParaRPr lang="uk-UA" dirty="0"/>
                    </a:p>
                  </a:txBody>
                  <a:tcPr/>
                </a:tc>
                <a:tc>
                  <a:txBody>
                    <a:bodyPr/>
                    <a:lstStyle/>
                    <a:p>
                      <a:r>
                        <a:rPr lang="ru-RU" dirty="0" err="1" smtClean="0"/>
                        <a:t>Держмолодьжитло</a:t>
                      </a:r>
                      <a:endParaRPr lang="uk-UA" dirty="0"/>
                    </a:p>
                  </a:txBody>
                  <a:tcPr/>
                </a:tc>
                <a:tc>
                  <a:txBody>
                    <a:bodyPr/>
                    <a:lstStyle/>
                    <a:p>
                      <a:r>
                        <a:rPr lang="uk-UA" dirty="0" smtClean="0"/>
                        <a:t>20</a:t>
                      </a:r>
                      <a:endParaRPr lang="uk-UA" dirty="0"/>
                    </a:p>
                  </a:txBody>
                  <a:tcPr/>
                </a:tc>
                <a:tc>
                  <a:txBody>
                    <a:bodyPr/>
                    <a:lstStyle/>
                    <a:p>
                      <a:endParaRPr lang="uk-UA"/>
                    </a:p>
                  </a:txBody>
                  <a:tcPr/>
                </a:tc>
                <a:tc>
                  <a:txBody>
                    <a:bodyPr/>
                    <a:lstStyle/>
                    <a:p>
                      <a:endParaRPr lang="uk-UA"/>
                    </a:p>
                  </a:txBody>
                  <a:tcPr/>
                </a:tc>
              </a:tr>
              <a:tr h="370840">
                <a:tc>
                  <a:txBody>
                    <a:bodyPr/>
                    <a:lstStyle/>
                    <a:p>
                      <a:pPr>
                        <a:spcBef>
                          <a:spcPts val="0"/>
                        </a:spcBef>
                        <a:spcAft>
                          <a:spcPts val="0"/>
                        </a:spcAft>
                      </a:pPr>
                      <a:r>
                        <a:rPr lang="uk-UA" dirty="0" err="1" smtClean="0"/>
                        <a:t>Мінрегіон</a:t>
                      </a:r>
                      <a:endParaRPr lang="uk-UA" dirty="0"/>
                    </a:p>
                  </a:txBody>
                  <a:tcPr/>
                </a:tc>
                <a:tc>
                  <a:txBody>
                    <a:bodyPr/>
                    <a:lstStyle/>
                    <a:p>
                      <a:r>
                        <a:rPr lang="uk-UA" dirty="0" smtClean="0"/>
                        <a:t>6</a:t>
                      </a:r>
                      <a:endParaRPr lang="uk-UA" dirty="0"/>
                    </a:p>
                  </a:txBody>
                  <a:tcPr/>
                </a:tc>
                <a:tc>
                  <a:txBody>
                    <a:bodyPr/>
                    <a:lstStyle/>
                    <a:p>
                      <a:r>
                        <a:rPr lang="uk-UA" dirty="0" err="1" smtClean="0"/>
                        <a:t>Держгеокадастр</a:t>
                      </a:r>
                      <a:endParaRPr lang="uk-UA" dirty="0"/>
                    </a:p>
                  </a:txBody>
                  <a:tcPr/>
                </a:tc>
                <a:tc>
                  <a:txBody>
                    <a:bodyPr/>
                    <a:lstStyle/>
                    <a:p>
                      <a:r>
                        <a:rPr lang="uk-UA" dirty="0" smtClean="0"/>
                        <a:t>21</a:t>
                      </a:r>
                      <a:endParaRPr lang="uk-UA" dirty="0"/>
                    </a:p>
                  </a:txBody>
                  <a:tcPr/>
                </a:tc>
                <a:tc>
                  <a:txBody>
                    <a:bodyPr/>
                    <a:lstStyle/>
                    <a:p>
                      <a:endParaRPr lang="uk-UA"/>
                    </a:p>
                  </a:txBody>
                  <a:tcPr/>
                </a:tc>
                <a:tc>
                  <a:txBody>
                    <a:bodyPr/>
                    <a:lstStyle/>
                    <a:p>
                      <a:endParaRPr lang="uk-UA"/>
                    </a:p>
                  </a:txBody>
                  <a:tcPr/>
                </a:tc>
              </a:tr>
              <a:tr h="370840">
                <a:tc>
                  <a:txBody>
                    <a:bodyPr/>
                    <a:lstStyle/>
                    <a:p>
                      <a:pPr>
                        <a:spcBef>
                          <a:spcPts val="0"/>
                        </a:spcBef>
                        <a:spcAft>
                          <a:spcPts val="0"/>
                        </a:spcAft>
                      </a:pPr>
                      <a:r>
                        <a:rPr lang="ru-RU" dirty="0" err="1" smtClean="0"/>
                        <a:t>Мінприроди</a:t>
                      </a:r>
                      <a:endParaRPr lang="uk-UA" dirty="0"/>
                    </a:p>
                  </a:txBody>
                  <a:tcPr/>
                </a:tc>
                <a:tc>
                  <a:txBody>
                    <a:bodyPr/>
                    <a:lstStyle/>
                    <a:p>
                      <a:r>
                        <a:rPr lang="uk-UA" dirty="0" smtClean="0"/>
                        <a:t>7</a:t>
                      </a:r>
                      <a:endParaRPr lang="uk-UA" dirty="0"/>
                    </a:p>
                  </a:txBody>
                  <a:tcPr/>
                </a:tc>
                <a:tc>
                  <a:txBody>
                    <a:bodyPr/>
                    <a:lstStyle/>
                    <a:p>
                      <a:r>
                        <a:rPr lang="uk-UA" dirty="0" smtClean="0"/>
                        <a:t>НКРЗІ</a:t>
                      </a:r>
                      <a:endParaRPr lang="uk-UA" dirty="0"/>
                    </a:p>
                  </a:txBody>
                  <a:tcPr/>
                </a:tc>
                <a:tc>
                  <a:txBody>
                    <a:bodyPr/>
                    <a:lstStyle/>
                    <a:p>
                      <a:r>
                        <a:rPr lang="uk-UA" dirty="0" smtClean="0"/>
                        <a:t>22</a:t>
                      </a:r>
                      <a:endParaRPr lang="uk-UA" dirty="0"/>
                    </a:p>
                  </a:txBody>
                  <a:tcPr/>
                </a:tc>
                <a:tc>
                  <a:txBody>
                    <a:bodyPr/>
                    <a:lstStyle/>
                    <a:p>
                      <a:endParaRPr lang="uk-UA"/>
                    </a:p>
                  </a:txBody>
                  <a:tcPr/>
                </a:tc>
                <a:tc>
                  <a:txBody>
                    <a:bodyPr/>
                    <a:lstStyle/>
                    <a:p>
                      <a:endParaRPr lang="uk-UA"/>
                    </a:p>
                  </a:txBody>
                  <a:tcPr/>
                </a:tc>
              </a:tr>
              <a:tr h="370840">
                <a:tc>
                  <a:txBody>
                    <a:bodyPr/>
                    <a:lstStyle/>
                    <a:p>
                      <a:pPr>
                        <a:spcBef>
                          <a:spcPts val="0"/>
                        </a:spcBef>
                        <a:spcAft>
                          <a:spcPts val="0"/>
                        </a:spcAft>
                      </a:pPr>
                      <a:r>
                        <a:rPr lang="ru-RU" dirty="0" err="1" smtClean="0"/>
                        <a:t>Мінсоцполітики</a:t>
                      </a:r>
                      <a:endParaRPr lang="uk-UA" dirty="0"/>
                    </a:p>
                  </a:txBody>
                  <a:tcPr/>
                </a:tc>
                <a:tc>
                  <a:txBody>
                    <a:bodyPr/>
                    <a:lstStyle/>
                    <a:p>
                      <a:r>
                        <a:rPr lang="uk-UA" dirty="0" smtClean="0"/>
                        <a:t>8</a:t>
                      </a:r>
                      <a:endParaRPr lang="uk-UA" dirty="0"/>
                    </a:p>
                  </a:txBody>
                  <a:tcPr/>
                </a:tc>
                <a:tc>
                  <a:txBody>
                    <a:bodyPr/>
                    <a:lstStyle/>
                    <a:p>
                      <a:r>
                        <a:rPr lang="uk-UA" dirty="0" err="1" smtClean="0"/>
                        <a:t>Держфінмоніторинг</a:t>
                      </a:r>
                      <a:endParaRPr lang="uk-UA" dirty="0"/>
                    </a:p>
                  </a:txBody>
                  <a:tcPr/>
                </a:tc>
                <a:tc>
                  <a:txBody>
                    <a:bodyPr/>
                    <a:lstStyle/>
                    <a:p>
                      <a:r>
                        <a:rPr lang="uk-UA" dirty="0" smtClean="0"/>
                        <a:t>23</a:t>
                      </a:r>
                      <a:endParaRPr lang="uk-UA" dirty="0"/>
                    </a:p>
                  </a:txBody>
                  <a:tcPr/>
                </a:tc>
                <a:tc>
                  <a:txBody>
                    <a:bodyPr/>
                    <a:lstStyle/>
                    <a:p>
                      <a:endParaRPr lang="uk-UA"/>
                    </a:p>
                  </a:txBody>
                  <a:tcPr/>
                </a:tc>
                <a:tc>
                  <a:txBody>
                    <a:bodyPr/>
                    <a:lstStyle/>
                    <a:p>
                      <a:endParaRPr lang="uk-UA"/>
                    </a:p>
                  </a:txBody>
                  <a:tcPr/>
                </a:tc>
              </a:tr>
              <a:tr h="411860">
                <a:tc>
                  <a:txBody>
                    <a:bodyPr/>
                    <a:lstStyle/>
                    <a:p>
                      <a:pPr>
                        <a:spcBef>
                          <a:spcPts val="0"/>
                        </a:spcBef>
                        <a:spcAft>
                          <a:spcPts val="0"/>
                        </a:spcAft>
                      </a:pPr>
                      <a:r>
                        <a:rPr lang="ru-RU" dirty="0" err="1" smtClean="0"/>
                        <a:t>Міненерговугілля</a:t>
                      </a:r>
                      <a:endParaRPr lang="uk-UA" dirty="0"/>
                    </a:p>
                  </a:txBody>
                  <a:tcPr/>
                </a:tc>
                <a:tc>
                  <a:txBody>
                    <a:bodyPr/>
                    <a:lstStyle/>
                    <a:p>
                      <a:r>
                        <a:rPr lang="uk-UA" dirty="0" smtClean="0"/>
                        <a:t>9</a:t>
                      </a:r>
                      <a:endParaRPr lang="uk-U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err="1" smtClean="0"/>
                        <a:t>Укравтодор</a:t>
                      </a:r>
                      <a:endParaRPr lang="uk-UA" dirty="0"/>
                    </a:p>
                  </a:txBody>
                  <a:tcPr/>
                </a:tc>
                <a:tc>
                  <a:txBody>
                    <a:bodyPr/>
                    <a:lstStyle/>
                    <a:p>
                      <a:r>
                        <a:rPr lang="uk-UA" dirty="0" smtClean="0"/>
                        <a:t>24</a:t>
                      </a:r>
                      <a:endParaRPr lang="uk-UA" dirty="0"/>
                    </a:p>
                  </a:txBody>
                  <a:tcPr/>
                </a:tc>
                <a:tc>
                  <a:txBody>
                    <a:bodyPr/>
                    <a:lstStyle/>
                    <a:p>
                      <a:endParaRPr lang="uk-UA"/>
                    </a:p>
                  </a:txBody>
                  <a:tcPr/>
                </a:tc>
                <a:tc>
                  <a:txBody>
                    <a:bodyPr/>
                    <a:lstStyle/>
                    <a:p>
                      <a:endParaRPr lang="uk-UA"/>
                    </a:p>
                  </a:txBody>
                  <a:tcPr/>
                </a:tc>
              </a:tr>
              <a:tr h="370840">
                <a:tc>
                  <a:txBody>
                    <a:bodyPr/>
                    <a:lstStyle/>
                    <a:p>
                      <a:pPr>
                        <a:spcBef>
                          <a:spcPts val="0"/>
                        </a:spcBef>
                        <a:spcAft>
                          <a:spcPts val="0"/>
                        </a:spcAft>
                      </a:pPr>
                      <a:r>
                        <a:rPr lang="ru-RU" dirty="0" err="1" smtClean="0"/>
                        <a:t>Мінкультури</a:t>
                      </a:r>
                      <a:endParaRPr lang="uk-UA" dirty="0"/>
                    </a:p>
                  </a:txBody>
                  <a:tcPr/>
                </a:tc>
                <a:tc>
                  <a:txBody>
                    <a:bodyPr/>
                    <a:lstStyle/>
                    <a:p>
                      <a:r>
                        <a:rPr lang="uk-UA" dirty="0" smtClean="0"/>
                        <a:t>10</a:t>
                      </a:r>
                      <a:endParaRPr lang="uk-U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ІДСУ НАНУ</a:t>
                      </a:r>
                      <a:endParaRPr lang="uk-UA" dirty="0"/>
                    </a:p>
                  </a:txBody>
                  <a:tcPr/>
                </a:tc>
                <a:tc>
                  <a:txBody>
                    <a:bodyPr/>
                    <a:lstStyle/>
                    <a:p>
                      <a:r>
                        <a:rPr lang="uk-UA" dirty="0" smtClean="0"/>
                        <a:t>25</a:t>
                      </a:r>
                      <a:endParaRPr lang="uk-UA" dirty="0"/>
                    </a:p>
                  </a:txBody>
                  <a:tcPr/>
                </a:tc>
                <a:tc>
                  <a:txBody>
                    <a:bodyPr/>
                    <a:lstStyle/>
                    <a:p>
                      <a:endParaRPr lang="uk-UA"/>
                    </a:p>
                  </a:txBody>
                  <a:tcPr/>
                </a:tc>
                <a:tc>
                  <a:txBody>
                    <a:bodyPr/>
                    <a:lstStyle/>
                    <a:p>
                      <a:endParaRPr lang="uk-UA"/>
                    </a:p>
                  </a:txBody>
                  <a:tcPr/>
                </a:tc>
              </a:tr>
              <a:tr h="195272">
                <a:tc>
                  <a:txBody>
                    <a:bodyPr/>
                    <a:lstStyle/>
                    <a:p>
                      <a:pPr>
                        <a:spcBef>
                          <a:spcPts val="0"/>
                        </a:spcBef>
                        <a:spcAft>
                          <a:spcPts val="0"/>
                        </a:spcAft>
                      </a:pPr>
                      <a:r>
                        <a:rPr lang="ru-RU" dirty="0" err="1" smtClean="0"/>
                        <a:t>Міноборони</a:t>
                      </a:r>
                      <a:endParaRPr lang="uk-UA" dirty="0"/>
                    </a:p>
                  </a:txBody>
                  <a:tcPr/>
                </a:tc>
                <a:tc>
                  <a:txBody>
                    <a:bodyPr/>
                    <a:lstStyle/>
                    <a:p>
                      <a:r>
                        <a:rPr lang="uk-UA" dirty="0" smtClean="0"/>
                        <a:t>11</a:t>
                      </a:r>
                      <a:endParaRPr lang="uk-UA" dirty="0"/>
                    </a:p>
                  </a:txBody>
                  <a:tcPr/>
                </a:tc>
                <a:tc>
                  <a:txBody>
                    <a:bodyPr/>
                    <a:lstStyle/>
                    <a:p>
                      <a:r>
                        <a:rPr lang="uk-UA" dirty="0" smtClean="0"/>
                        <a:t>ГПУ</a:t>
                      </a:r>
                      <a:endParaRPr lang="uk-UA" dirty="0"/>
                    </a:p>
                  </a:txBody>
                  <a:tcPr/>
                </a:tc>
                <a:tc>
                  <a:txBody>
                    <a:bodyPr/>
                    <a:lstStyle/>
                    <a:p>
                      <a:r>
                        <a:rPr lang="uk-UA" dirty="0" smtClean="0"/>
                        <a:t>26</a:t>
                      </a:r>
                      <a:endParaRPr lang="uk-UA" dirty="0"/>
                    </a:p>
                  </a:txBody>
                  <a:tcPr/>
                </a:tc>
                <a:tc>
                  <a:txBody>
                    <a:bodyPr/>
                    <a:lstStyle/>
                    <a:p>
                      <a:endParaRPr lang="uk-UA"/>
                    </a:p>
                  </a:txBody>
                  <a:tcPr/>
                </a:tc>
                <a:tc>
                  <a:txBody>
                    <a:bodyPr/>
                    <a:lstStyle/>
                    <a:p>
                      <a:endParaRPr lang="uk-UA"/>
                    </a:p>
                  </a:txBody>
                  <a:tcPr/>
                </a:tc>
              </a:tr>
              <a:tr h="343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МВС</a:t>
                      </a:r>
                      <a:endParaRPr lang="uk-UA" dirty="0" smtClean="0"/>
                    </a:p>
                  </a:txBody>
                  <a:tcPr/>
                </a:tc>
                <a:tc>
                  <a:txBody>
                    <a:bodyPr/>
                    <a:lstStyle/>
                    <a:p>
                      <a:r>
                        <a:rPr lang="uk-UA" dirty="0" smtClean="0"/>
                        <a:t>12</a:t>
                      </a:r>
                      <a:endParaRPr lang="uk-UA" dirty="0"/>
                    </a:p>
                  </a:txBody>
                  <a:tcPr/>
                </a:tc>
                <a:tc>
                  <a:txBody>
                    <a:bodyPr/>
                    <a:lstStyle/>
                    <a:p>
                      <a:r>
                        <a:rPr lang="uk-UA" dirty="0" err="1" smtClean="0"/>
                        <a:t>Держводагентство</a:t>
                      </a:r>
                      <a:endParaRPr lang="uk-UA" dirty="0"/>
                    </a:p>
                  </a:txBody>
                  <a:tcPr/>
                </a:tc>
                <a:tc>
                  <a:txBody>
                    <a:bodyPr/>
                    <a:lstStyle/>
                    <a:p>
                      <a:r>
                        <a:rPr lang="uk-UA" dirty="0" smtClean="0"/>
                        <a:t>27</a:t>
                      </a:r>
                      <a:endParaRPr lang="uk-UA" dirty="0"/>
                    </a:p>
                  </a:txBody>
                  <a:tcPr/>
                </a:tc>
                <a:tc>
                  <a:txBody>
                    <a:bodyPr/>
                    <a:lstStyle/>
                    <a:p>
                      <a:endParaRPr lang="uk-UA"/>
                    </a:p>
                  </a:txBody>
                  <a:tcPr/>
                </a:tc>
                <a:tc>
                  <a:txBody>
                    <a:bodyPr/>
                    <a:lstStyle/>
                    <a:p>
                      <a:endParaRPr lang="uk-UA"/>
                    </a:p>
                  </a:txBody>
                  <a:tcPr/>
                </a:tc>
              </a:tr>
              <a:tr h="337800">
                <a:tc>
                  <a:txBody>
                    <a:bodyPr/>
                    <a:lstStyle/>
                    <a:p>
                      <a:pPr>
                        <a:spcBef>
                          <a:spcPts val="0"/>
                        </a:spcBef>
                        <a:spcAft>
                          <a:spcPts val="0"/>
                        </a:spcAft>
                      </a:pPr>
                      <a:r>
                        <a:rPr lang="ru-RU" dirty="0" err="1" smtClean="0"/>
                        <a:t>Держстат</a:t>
                      </a:r>
                      <a:r>
                        <a:rPr lang="ru-RU" dirty="0" smtClean="0"/>
                        <a:t>, </a:t>
                      </a:r>
                      <a:endParaRPr lang="uk-UA" dirty="0"/>
                    </a:p>
                  </a:txBody>
                  <a:tcPr/>
                </a:tc>
                <a:tc>
                  <a:txBody>
                    <a:bodyPr/>
                    <a:lstStyle/>
                    <a:p>
                      <a:r>
                        <a:rPr lang="uk-UA" dirty="0" smtClean="0"/>
                        <a:t>13</a:t>
                      </a:r>
                      <a:endParaRPr lang="uk-U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err="1" smtClean="0"/>
                        <a:t>Держлісагентство</a:t>
                      </a:r>
                      <a:endParaRPr lang="uk-UA" dirty="0"/>
                    </a:p>
                  </a:txBody>
                  <a:tcPr/>
                </a:tc>
                <a:tc>
                  <a:txBody>
                    <a:bodyPr/>
                    <a:lstStyle/>
                    <a:p>
                      <a:r>
                        <a:rPr lang="uk-UA" dirty="0" smtClean="0"/>
                        <a:t>28</a:t>
                      </a:r>
                      <a:endParaRPr lang="uk-UA" dirty="0"/>
                    </a:p>
                  </a:txBody>
                  <a:tcPr/>
                </a:tc>
                <a:tc>
                  <a:txBody>
                    <a:bodyPr/>
                    <a:lstStyle/>
                    <a:p>
                      <a:endParaRPr lang="uk-UA"/>
                    </a:p>
                  </a:txBody>
                  <a:tcPr/>
                </a:tc>
                <a:tc>
                  <a:txBody>
                    <a:bodyPr/>
                    <a:lstStyle/>
                    <a:p>
                      <a:endParaRPr lang="uk-UA"/>
                    </a:p>
                  </a:txBody>
                  <a:tcPr/>
                </a:tc>
              </a:tr>
              <a:tr h="2724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МОВВ, ОМСВ</a:t>
                      </a:r>
                    </a:p>
                    <a:p>
                      <a:endParaRPr lang="uk-UA" dirty="0"/>
                    </a:p>
                  </a:txBody>
                  <a:tcPr/>
                </a:tc>
                <a:tc>
                  <a:txBody>
                    <a:bodyPr/>
                    <a:lstStyle/>
                    <a:p>
                      <a:r>
                        <a:rPr lang="uk-UA" dirty="0" smtClean="0"/>
                        <a:t>14,15</a:t>
                      </a:r>
                      <a:endParaRPr lang="uk-U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Федерація органічного руху</a:t>
                      </a:r>
                      <a:endParaRPr lang="uk-UA" dirty="0"/>
                    </a:p>
                  </a:txBody>
                  <a:tcPr/>
                </a:tc>
                <a:tc>
                  <a:txBody>
                    <a:bodyPr/>
                    <a:lstStyle/>
                    <a:p>
                      <a:r>
                        <a:rPr lang="uk-UA" dirty="0" smtClean="0"/>
                        <a:t>29</a:t>
                      </a:r>
                      <a:endParaRPr lang="uk-UA" dirty="0"/>
                    </a:p>
                  </a:txBody>
                  <a:tcPr/>
                </a:tc>
                <a:tc>
                  <a:txBody>
                    <a:bodyPr/>
                    <a:lstStyle/>
                    <a:p>
                      <a:endParaRPr lang="uk-UA"/>
                    </a:p>
                  </a:txBody>
                  <a:tcPr/>
                </a:tc>
                <a:tc>
                  <a:txBody>
                    <a:bodyPr/>
                    <a:lstStyle/>
                    <a:p>
                      <a:endParaRPr lang="uk-UA" dirty="0"/>
                    </a:p>
                  </a:txBody>
                  <a:tcPr/>
                </a:tc>
              </a:tr>
            </a:tbl>
          </a:graphicData>
        </a:graphic>
      </p:graphicFrame>
    </p:spTree>
    <p:extLst>
      <p:ext uri="{BB962C8B-B14F-4D97-AF65-F5344CB8AC3E}">
        <p14:creationId xmlns:p14="http://schemas.microsoft.com/office/powerpoint/2010/main" val="693085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8172400" y="0"/>
            <a:ext cx="971600" cy="6858000"/>
          </a:xfrm>
          <a:prstGeom prst="rect">
            <a:avLst/>
          </a:prstGeom>
          <a:gradFill flip="none" rotWithShape="1">
            <a:gsLst>
              <a:gs pos="0">
                <a:srgbClr val="0070C0"/>
              </a:gs>
              <a:gs pos="100000">
                <a:schemeClr val="accent1">
                  <a:lumMod val="20000"/>
                  <a:lumOff val="8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9" name="Line 4"/>
          <p:cNvSpPr>
            <a:spLocks noChangeShapeType="1"/>
          </p:cNvSpPr>
          <p:nvPr/>
        </p:nvSpPr>
        <p:spPr bwMode="auto">
          <a:xfrm flipV="1">
            <a:off x="-100688" y="1556792"/>
            <a:ext cx="8243888" cy="0"/>
          </a:xfrm>
          <a:prstGeom prst="line">
            <a:avLst/>
          </a:prstGeom>
          <a:noFill/>
          <a:ln w="12700" algn="ctr">
            <a:solidFill>
              <a:srgbClr val="8A8AB9"/>
            </a:solidFill>
            <a:miter lim="800000"/>
            <a:headEnd/>
            <a:tailEnd/>
          </a:ln>
          <a:extLst>
            <a:ext uri="{909E8E84-426E-40DD-AFC4-6F175D3DCCD1}">
              <a14:hiddenFill xmlns:a14="http://schemas.microsoft.com/office/drawing/2010/main">
                <a:noFill/>
              </a14:hiddenFill>
            </a:ext>
          </a:extLst>
        </p:spPr>
        <p:txBody>
          <a:bodyPr wrap="none" anchor="ctr"/>
          <a:lstStyle/>
          <a:p>
            <a:endParaRPr lang="uk-UA"/>
          </a:p>
        </p:txBody>
      </p:sp>
      <p:sp>
        <p:nvSpPr>
          <p:cNvPr id="5128" name="Rectangle 6"/>
          <p:cNvSpPr>
            <a:spLocks noChangeArrowheads="1"/>
          </p:cNvSpPr>
          <p:nvPr/>
        </p:nvSpPr>
        <p:spPr bwMode="auto">
          <a:xfrm>
            <a:off x="5795963" y="3500440"/>
            <a:ext cx="23764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endParaRPr lang="en-US" altLang="ru-RU" sz="1800" b="1" dirty="0">
              <a:solidFill>
                <a:srgbClr val="0070C0"/>
              </a:solidFill>
              <a:latin typeface="Calibri" panose="020F0502020204030204" pitchFamily="34" charset="0"/>
            </a:endParaRPr>
          </a:p>
          <a:p>
            <a:pPr algn="r" eaLnBrk="1" hangingPunct="1">
              <a:spcBef>
                <a:spcPct val="0"/>
              </a:spcBef>
              <a:buClrTx/>
              <a:buSzTx/>
              <a:buFontTx/>
              <a:buNone/>
            </a:pPr>
            <a:endParaRPr lang="uk-UA" altLang="ru-RU" sz="1800" dirty="0">
              <a:solidFill>
                <a:srgbClr val="558ED5"/>
              </a:solidFill>
            </a:endParaRPr>
          </a:p>
        </p:txBody>
      </p:sp>
      <p:pic>
        <p:nvPicPr>
          <p:cNvPr id="2051" name="Picture 3" descr="D:\Users\Ancor\Documents\Documents\2018\SDGs\Новая папка\1817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0395" y="0"/>
            <a:ext cx="1936307" cy="155679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31" y="332230"/>
            <a:ext cx="7214624" cy="584775"/>
          </a:xfrm>
          <a:prstGeom prst="rect">
            <a:avLst/>
          </a:prstGeom>
        </p:spPr>
        <p:txBody>
          <a:bodyPr wrap="square">
            <a:spAutoFit/>
          </a:bodyPr>
          <a:lstStyle/>
          <a:p>
            <a:r>
              <a:rPr lang="ru-RU" altLang="ru-RU" sz="3200" b="1" dirty="0" err="1">
                <a:solidFill>
                  <a:srgbClr val="0066FF"/>
                </a:solidFill>
                <a:latin typeface="Tahoma" panose="020B0604030504040204" pitchFamily="34" charset="0"/>
              </a:rPr>
              <a:t>Основні</a:t>
            </a:r>
            <a:r>
              <a:rPr lang="ru-RU" altLang="ru-RU" sz="3200" b="1" dirty="0">
                <a:solidFill>
                  <a:srgbClr val="0066FF"/>
                </a:solidFill>
                <a:latin typeface="Tahoma" panose="020B0604030504040204" pitchFamily="34" charset="0"/>
              </a:rPr>
              <a:t> </a:t>
            </a:r>
            <a:r>
              <a:rPr lang="ru-RU" altLang="ru-RU" sz="3200" b="1" dirty="0" err="1">
                <a:solidFill>
                  <a:srgbClr val="0066FF"/>
                </a:solidFill>
                <a:latin typeface="Tahoma" panose="020B0604030504040204" pitchFamily="34" charset="0"/>
              </a:rPr>
              <a:t>завдання</a:t>
            </a:r>
            <a:r>
              <a:rPr lang="ru-RU" altLang="ru-RU" sz="3200" b="1" dirty="0">
                <a:solidFill>
                  <a:srgbClr val="0066FF"/>
                </a:solidFill>
                <a:latin typeface="Tahoma" panose="020B0604030504040204" pitchFamily="34" charset="0"/>
              </a:rPr>
              <a:t> </a:t>
            </a:r>
            <a:r>
              <a:rPr lang="ru-RU" altLang="ru-RU" sz="3200" b="1" dirty="0" err="1">
                <a:solidFill>
                  <a:srgbClr val="0066FF"/>
                </a:solidFill>
                <a:latin typeface="Tahoma" panose="020B0604030504040204" pitchFamily="34" charset="0"/>
              </a:rPr>
              <a:t>моніторингу</a:t>
            </a:r>
            <a:r>
              <a:rPr lang="ru-RU" altLang="ru-RU" sz="3200" b="1" dirty="0">
                <a:solidFill>
                  <a:srgbClr val="0066FF"/>
                </a:solidFill>
                <a:latin typeface="Tahoma" panose="020B0604030504040204" pitchFamily="34" charset="0"/>
              </a:rPr>
              <a:t>:</a:t>
            </a:r>
            <a:endParaRPr lang="uk-UA" sz="3200" dirty="0"/>
          </a:p>
        </p:txBody>
      </p:sp>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45168"/>
            <a:ext cx="9144000" cy="833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Схема 2"/>
          <p:cNvGraphicFramePr/>
          <p:nvPr>
            <p:extLst>
              <p:ext uri="{D42A27DB-BD31-4B8C-83A1-F6EECF244321}">
                <p14:modId xmlns:p14="http://schemas.microsoft.com/office/powerpoint/2010/main" val="1411059560"/>
              </p:ext>
            </p:extLst>
          </p:nvPr>
        </p:nvGraphicFramePr>
        <p:xfrm>
          <a:off x="373020" y="1791605"/>
          <a:ext cx="8447452"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70251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640489" y="1484784"/>
            <a:ext cx="7851458" cy="4811513"/>
          </a:xfrm>
        </p:spPr>
        <p:txBody>
          <a:bodyPr/>
          <a:lstStyle/>
          <a:p>
            <a:endParaRPr lang="uk-UA" dirty="0"/>
          </a:p>
        </p:txBody>
      </p:sp>
      <p:sp>
        <p:nvSpPr>
          <p:cNvPr id="4" name="Текст 3"/>
          <p:cNvSpPr>
            <a:spLocks noGrp="1"/>
          </p:cNvSpPr>
          <p:nvPr>
            <p:ph type="body" sz="quarter" idx="11"/>
          </p:nvPr>
        </p:nvSpPr>
        <p:spPr>
          <a:xfrm>
            <a:off x="0" y="260648"/>
            <a:ext cx="6660232" cy="692610"/>
          </a:xfrm>
        </p:spPr>
        <p:txBody>
          <a:bodyPr>
            <a:normAutofit fontScale="92500"/>
          </a:bodyPr>
          <a:lstStyle/>
          <a:p>
            <a:pPr>
              <a:lnSpc>
                <a:spcPct val="120000"/>
              </a:lnSpc>
            </a:pPr>
            <a:r>
              <a:rPr lang="uk-UA" dirty="0" smtClean="0"/>
              <a:t>КОНЦЕПТУАЛЬНА РАМКА ІНІЦІАТИВИ</a:t>
            </a:r>
            <a:endParaRPr lang="uk-UA" dirty="0"/>
          </a:p>
        </p:txBody>
      </p:sp>
      <p:pic>
        <p:nvPicPr>
          <p:cNvPr id="5" name="image1.jpeg"/>
          <p:cNvPicPr/>
          <p:nvPr/>
        </p:nvPicPr>
        <p:blipFill>
          <a:blip r:embed="rId2" cstate="print"/>
          <a:stretch>
            <a:fillRect/>
          </a:stretch>
        </p:blipFill>
        <p:spPr>
          <a:xfrm>
            <a:off x="0" y="1268760"/>
            <a:ext cx="9144000" cy="5112568"/>
          </a:xfrm>
          <a:prstGeom prst="rect">
            <a:avLst/>
          </a:prstGeom>
        </p:spPr>
      </p:pic>
      <p:cxnSp>
        <p:nvCxnSpPr>
          <p:cNvPr id="7" name="Прямая соединительная линия 6"/>
          <p:cNvCxnSpPr/>
          <p:nvPr/>
        </p:nvCxnSpPr>
        <p:spPr>
          <a:xfrm>
            <a:off x="0" y="1031415"/>
            <a:ext cx="6804248"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826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0" y="980728"/>
            <a:ext cx="9144000" cy="5877272"/>
          </a:xfrm>
        </p:spPr>
        <p:txBody>
          <a:bodyPr/>
          <a:lstStyle/>
          <a:p>
            <a:pPr marL="0" indent="0">
              <a:buNone/>
            </a:pPr>
            <a:endParaRPr lang="uk-UA" dirty="0"/>
          </a:p>
        </p:txBody>
      </p:sp>
      <p:sp>
        <p:nvSpPr>
          <p:cNvPr id="4" name="Текст 3"/>
          <p:cNvSpPr>
            <a:spLocks noGrp="1"/>
          </p:cNvSpPr>
          <p:nvPr>
            <p:ph type="body" sz="quarter" idx="11"/>
          </p:nvPr>
        </p:nvSpPr>
        <p:spPr>
          <a:xfrm>
            <a:off x="251520" y="418057"/>
            <a:ext cx="6192688" cy="548594"/>
          </a:xfrm>
        </p:spPr>
        <p:txBody>
          <a:bodyPr/>
          <a:lstStyle/>
          <a:p>
            <a:r>
              <a:rPr lang="uk-UA" dirty="0" smtClean="0"/>
              <a:t>ПРІОРИТЕТИ ІНІЦІАТИВИ</a:t>
            </a:r>
            <a:endParaRPr lang="uk-UA" dirty="0"/>
          </a:p>
        </p:txBody>
      </p:sp>
      <p:graphicFrame>
        <p:nvGraphicFramePr>
          <p:cNvPr id="5" name="Таблица 4"/>
          <p:cNvGraphicFramePr>
            <a:graphicFrameLocks noGrp="1"/>
          </p:cNvGraphicFramePr>
          <p:nvPr>
            <p:extLst>
              <p:ext uri="{D42A27DB-BD31-4B8C-83A1-F6EECF244321}">
                <p14:modId xmlns:p14="http://schemas.microsoft.com/office/powerpoint/2010/main" val="1423476680"/>
              </p:ext>
            </p:extLst>
          </p:nvPr>
        </p:nvGraphicFramePr>
        <p:xfrm>
          <a:off x="0" y="1052736"/>
          <a:ext cx="9144000" cy="5754823"/>
        </p:xfrm>
        <a:graphic>
          <a:graphicData uri="http://schemas.openxmlformats.org/drawingml/2006/table">
            <a:tbl>
              <a:tblPr firstRow="1" firstCol="1" bandRow="1">
                <a:tableStyleId>{5C22544A-7EE6-4342-B048-85BDC9FD1C3A}</a:tableStyleId>
              </a:tblPr>
              <a:tblGrid>
                <a:gridCol w="3779912"/>
                <a:gridCol w="5364088"/>
              </a:tblGrid>
              <a:tr h="504056">
                <a:tc>
                  <a:txBody>
                    <a:bodyPr/>
                    <a:lstStyle/>
                    <a:p>
                      <a:pPr algn="ctr">
                        <a:lnSpc>
                          <a:spcPct val="115000"/>
                        </a:lnSpc>
                        <a:spcAft>
                          <a:spcPts val="0"/>
                        </a:spcAft>
                      </a:pPr>
                      <a:r>
                        <a:rPr lang="en-US" sz="2000" dirty="0" err="1">
                          <a:effectLst/>
                          <a:latin typeface="Arial Black" panose="020B0A04020102020204" pitchFamily="34" charset="0"/>
                        </a:rPr>
                        <a:t>Ціль</a:t>
                      </a:r>
                      <a:endParaRPr lang="uk-UA" sz="2000" dirty="0">
                        <a:effectLst/>
                        <a:latin typeface="Arial Black" panose="020B0A04020102020204" pitchFamily="34" charset="0"/>
                        <a:ea typeface="Calibri"/>
                        <a:cs typeface="Times New Roman"/>
                      </a:endParaRPr>
                    </a:p>
                  </a:txBody>
                  <a:tcPr marL="68580" marR="68580" marT="0" marB="0">
                    <a:solidFill>
                      <a:srgbClr val="7030A0"/>
                    </a:solidFill>
                  </a:tcPr>
                </a:tc>
                <a:tc>
                  <a:txBody>
                    <a:bodyPr/>
                    <a:lstStyle/>
                    <a:p>
                      <a:pPr algn="ctr">
                        <a:lnSpc>
                          <a:spcPct val="100000"/>
                        </a:lnSpc>
                        <a:spcAft>
                          <a:spcPts val="0"/>
                        </a:spcAft>
                      </a:pPr>
                      <a:r>
                        <a:rPr lang="en-US" sz="2000" dirty="0" err="1">
                          <a:effectLst/>
                          <a:latin typeface="Arial Black" panose="020B0A04020102020204" pitchFamily="34" charset="0"/>
                        </a:rPr>
                        <a:t>Опис</a:t>
                      </a:r>
                      <a:endParaRPr lang="uk-UA" sz="2000" dirty="0">
                        <a:effectLst/>
                        <a:latin typeface="Arial Black" panose="020B0A04020102020204" pitchFamily="34" charset="0"/>
                        <a:ea typeface="Calibri"/>
                        <a:cs typeface="Times New Roman"/>
                      </a:endParaRPr>
                    </a:p>
                  </a:txBody>
                  <a:tcPr marL="68580" marR="68580" marT="0" marB="0">
                    <a:solidFill>
                      <a:srgbClr val="7030A0"/>
                    </a:solidFill>
                  </a:tcPr>
                </a:tc>
              </a:tr>
              <a:tr h="1085905">
                <a:tc>
                  <a:txBody>
                    <a:bodyPr/>
                    <a:lstStyle/>
                    <a:p>
                      <a:pPr algn="l">
                        <a:lnSpc>
                          <a:spcPct val="100000"/>
                        </a:lnSpc>
                        <a:spcAft>
                          <a:spcPts val="0"/>
                        </a:spcAft>
                      </a:pPr>
                      <a:r>
                        <a:rPr lang="ru-RU" sz="2100" dirty="0" err="1">
                          <a:effectLst/>
                        </a:rPr>
                        <a:t>Ціль</a:t>
                      </a:r>
                      <a:r>
                        <a:rPr lang="ru-RU" sz="2100" dirty="0">
                          <a:effectLst/>
                        </a:rPr>
                        <a:t> №1 – Право на </a:t>
                      </a:r>
                      <a:r>
                        <a:rPr lang="ru-RU" sz="2100" dirty="0" err="1">
                          <a:effectLst/>
                        </a:rPr>
                        <a:t>визнання</a:t>
                      </a:r>
                      <a:r>
                        <a:rPr lang="ru-RU" sz="2100" dirty="0">
                          <a:effectLst/>
                        </a:rPr>
                        <a:t>,  </a:t>
                      </a:r>
                      <a:r>
                        <a:rPr lang="ru-RU" sz="2100" dirty="0" err="1">
                          <a:effectLst/>
                        </a:rPr>
                        <a:t>повагу</a:t>
                      </a:r>
                      <a:r>
                        <a:rPr lang="ru-RU" sz="2100" dirty="0">
                          <a:effectLst/>
                        </a:rPr>
                        <a:t> та </a:t>
                      </a:r>
                      <a:r>
                        <a:rPr lang="ru-RU" sz="2100" dirty="0" err="1">
                          <a:effectLst/>
                        </a:rPr>
                        <a:t>справедливе</a:t>
                      </a:r>
                      <a:r>
                        <a:rPr lang="ru-RU" sz="2100" dirty="0">
                          <a:effectLst/>
                        </a:rPr>
                        <a:t> </a:t>
                      </a:r>
                      <a:r>
                        <a:rPr lang="ru-RU" sz="2100" dirty="0" err="1">
                          <a:effectLst/>
                        </a:rPr>
                        <a:t>ставлення</a:t>
                      </a:r>
                      <a:endParaRPr lang="uk-UA" sz="2100" dirty="0">
                        <a:effectLst/>
                        <a:latin typeface="Calibri"/>
                        <a:ea typeface="Calibri"/>
                        <a:cs typeface="Times New Roman"/>
                      </a:endParaRPr>
                    </a:p>
                  </a:txBody>
                  <a:tcPr marL="68580" marR="68580" marT="0" marB="0"/>
                </a:tc>
                <a:tc>
                  <a:txBody>
                    <a:bodyPr/>
                    <a:lstStyle/>
                    <a:p>
                      <a:pPr algn="l">
                        <a:lnSpc>
                          <a:spcPct val="100000"/>
                        </a:lnSpc>
                        <a:spcAft>
                          <a:spcPts val="0"/>
                        </a:spcAft>
                      </a:pPr>
                      <a:r>
                        <a:rPr lang="ru-RU" sz="2000" dirty="0" err="1">
                          <a:effectLst/>
                        </a:rPr>
                        <a:t>Кожна</a:t>
                      </a:r>
                      <a:r>
                        <a:rPr lang="ru-RU" sz="2000" dirty="0">
                          <a:effectLst/>
                        </a:rPr>
                        <a:t> </a:t>
                      </a:r>
                      <a:r>
                        <a:rPr lang="ru-RU" sz="2000" dirty="0" err="1">
                          <a:effectLst/>
                        </a:rPr>
                        <a:t>дитина</a:t>
                      </a:r>
                      <a:r>
                        <a:rPr lang="ru-RU" sz="2000" dirty="0">
                          <a:effectLst/>
                        </a:rPr>
                        <a:t> та молода </a:t>
                      </a:r>
                      <a:r>
                        <a:rPr lang="ru-RU" sz="2000" dirty="0" err="1">
                          <a:effectLst/>
                        </a:rPr>
                        <a:t>людина</a:t>
                      </a:r>
                      <a:r>
                        <a:rPr lang="ru-RU" sz="2000" dirty="0">
                          <a:effectLst/>
                        </a:rPr>
                        <a:t> </a:t>
                      </a:r>
                      <a:r>
                        <a:rPr lang="ru-RU" sz="2000" dirty="0" err="1">
                          <a:effectLst/>
                        </a:rPr>
                        <a:t>відчуває</a:t>
                      </a:r>
                      <a:r>
                        <a:rPr lang="ru-RU" sz="2000" dirty="0">
                          <a:effectLst/>
                        </a:rPr>
                        <a:t> </a:t>
                      </a:r>
                      <a:r>
                        <a:rPr lang="ru-RU" sz="2000" dirty="0" err="1">
                          <a:effectLst/>
                        </a:rPr>
                        <a:t>визнання</a:t>
                      </a:r>
                      <a:r>
                        <a:rPr lang="ru-RU" sz="2000" dirty="0">
                          <a:effectLst/>
                        </a:rPr>
                        <a:t>, </a:t>
                      </a:r>
                      <a:r>
                        <a:rPr lang="ru-RU" sz="2000" dirty="0" err="1">
                          <a:effectLst/>
                        </a:rPr>
                        <a:t>повагу</a:t>
                      </a:r>
                      <a:r>
                        <a:rPr lang="ru-RU" sz="2000" dirty="0">
                          <a:effectLst/>
                        </a:rPr>
                        <a:t> та </a:t>
                      </a:r>
                      <a:r>
                        <a:rPr lang="ru-RU" sz="2000" dirty="0" err="1">
                          <a:effectLst/>
                        </a:rPr>
                        <a:t>справедливе</a:t>
                      </a:r>
                      <a:r>
                        <a:rPr lang="ru-RU" sz="2000" dirty="0">
                          <a:effectLst/>
                        </a:rPr>
                        <a:t> </a:t>
                      </a:r>
                      <a:r>
                        <a:rPr lang="ru-RU" sz="2000" dirty="0" err="1">
                          <a:effectLst/>
                        </a:rPr>
                        <a:t>ставлення</a:t>
                      </a:r>
                      <a:r>
                        <a:rPr lang="ru-RU" sz="2000" dirty="0">
                          <a:effectLst/>
                        </a:rPr>
                        <a:t> в </a:t>
                      </a:r>
                      <a:r>
                        <a:rPr lang="ru-RU" sz="2000" dirty="0" err="1">
                          <a:effectLst/>
                        </a:rPr>
                        <a:t>своєму</a:t>
                      </a:r>
                      <a:r>
                        <a:rPr lang="ru-RU" sz="2000" dirty="0">
                          <a:effectLst/>
                        </a:rPr>
                        <a:t> </a:t>
                      </a:r>
                      <a:r>
                        <a:rPr lang="ru-RU" sz="2000" dirty="0" err="1">
                          <a:effectLst/>
                        </a:rPr>
                        <a:t>місті</a:t>
                      </a:r>
                      <a:r>
                        <a:rPr lang="ru-RU" sz="2000" dirty="0">
                          <a:effectLst/>
                        </a:rPr>
                        <a:t> та </a:t>
                      </a:r>
                      <a:r>
                        <a:rPr lang="ru-RU" sz="2000" dirty="0" err="1">
                          <a:effectLst/>
                        </a:rPr>
                        <a:t>громаді</a:t>
                      </a:r>
                      <a:endParaRPr lang="uk-UA" sz="2000" dirty="0">
                        <a:effectLst/>
                        <a:latin typeface="Calibri"/>
                        <a:ea typeface="Calibri"/>
                        <a:cs typeface="Times New Roman"/>
                      </a:endParaRPr>
                    </a:p>
                  </a:txBody>
                  <a:tcPr marL="68580" marR="68580" marT="0" marB="0"/>
                </a:tc>
              </a:tr>
              <a:tr h="1290359">
                <a:tc>
                  <a:txBody>
                    <a:bodyPr/>
                    <a:lstStyle/>
                    <a:p>
                      <a:pPr algn="l">
                        <a:lnSpc>
                          <a:spcPct val="115000"/>
                        </a:lnSpc>
                        <a:spcAft>
                          <a:spcPts val="0"/>
                        </a:spcAft>
                      </a:pPr>
                      <a:endParaRPr lang="uk-UA" sz="2000" dirty="0" smtClean="0">
                        <a:effectLst/>
                      </a:endParaRPr>
                    </a:p>
                    <a:p>
                      <a:pPr algn="l">
                        <a:lnSpc>
                          <a:spcPct val="115000"/>
                        </a:lnSpc>
                        <a:spcAft>
                          <a:spcPts val="0"/>
                        </a:spcAft>
                      </a:pPr>
                      <a:r>
                        <a:rPr lang="en-US" sz="2000" dirty="0" err="1" smtClean="0">
                          <a:effectLst/>
                        </a:rPr>
                        <a:t>Ціль</a:t>
                      </a:r>
                      <a:r>
                        <a:rPr lang="en-US" sz="2000" dirty="0" smtClean="0">
                          <a:effectLst/>
                        </a:rPr>
                        <a:t> </a:t>
                      </a:r>
                      <a:r>
                        <a:rPr lang="en-US" sz="2000" dirty="0">
                          <a:effectLst/>
                        </a:rPr>
                        <a:t>№2 –  </a:t>
                      </a:r>
                      <a:r>
                        <a:rPr lang="en-US" sz="2000" dirty="0" err="1">
                          <a:effectLst/>
                        </a:rPr>
                        <a:t>Право</a:t>
                      </a:r>
                      <a:r>
                        <a:rPr lang="en-US" sz="2000" dirty="0">
                          <a:effectLst/>
                        </a:rPr>
                        <a:t> </a:t>
                      </a:r>
                      <a:r>
                        <a:rPr lang="en-US" sz="2000" dirty="0" err="1">
                          <a:effectLst/>
                        </a:rPr>
                        <a:t>бути</a:t>
                      </a:r>
                      <a:r>
                        <a:rPr lang="en-US" sz="2000" dirty="0">
                          <a:effectLst/>
                        </a:rPr>
                        <a:t> </a:t>
                      </a:r>
                      <a:r>
                        <a:rPr lang="en-US" sz="2000" dirty="0" err="1">
                          <a:effectLst/>
                        </a:rPr>
                        <a:t>почутими</a:t>
                      </a:r>
                      <a:r>
                        <a:rPr lang="en-US" sz="2000" dirty="0">
                          <a:effectLst/>
                        </a:rPr>
                        <a:t> </a:t>
                      </a:r>
                      <a:endParaRPr lang="uk-UA" sz="2000" dirty="0">
                        <a:effectLst/>
                        <a:latin typeface="Calibri"/>
                        <a:ea typeface="Calibri"/>
                        <a:cs typeface="Times New Roman"/>
                      </a:endParaRPr>
                    </a:p>
                  </a:txBody>
                  <a:tcPr marL="68580" marR="68580" marT="0" marB="0"/>
                </a:tc>
                <a:tc>
                  <a:txBody>
                    <a:bodyPr/>
                    <a:lstStyle/>
                    <a:p>
                      <a:pPr algn="l">
                        <a:lnSpc>
                          <a:spcPct val="100000"/>
                        </a:lnSpc>
                        <a:spcAft>
                          <a:spcPts val="0"/>
                        </a:spcAft>
                      </a:pPr>
                      <a:r>
                        <a:rPr lang="ru-RU" sz="2000" dirty="0" err="1">
                          <a:effectLst/>
                        </a:rPr>
                        <a:t>Кожна</a:t>
                      </a:r>
                      <a:r>
                        <a:rPr lang="ru-RU" sz="2000" dirty="0">
                          <a:effectLst/>
                        </a:rPr>
                        <a:t> </a:t>
                      </a:r>
                      <a:r>
                        <a:rPr lang="ru-RU" sz="2000" dirty="0" err="1">
                          <a:effectLst/>
                        </a:rPr>
                        <a:t>дитина</a:t>
                      </a:r>
                      <a:r>
                        <a:rPr lang="ru-RU" sz="2000" dirty="0">
                          <a:effectLst/>
                        </a:rPr>
                        <a:t> та молода </a:t>
                      </a:r>
                      <a:r>
                        <a:rPr lang="ru-RU" sz="2000" dirty="0" err="1">
                          <a:effectLst/>
                        </a:rPr>
                        <a:t>людина</a:t>
                      </a:r>
                      <a:r>
                        <a:rPr lang="ru-RU" sz="2000" dirty="0">
                          <a:effectLst/>
                        </a:rPr>
                        <a:t> </a:t>
                      </a:r>
                      <a:r>
                        <a:rPr lang="ru-RU" sz="2000" dirty="0" err="1">
                          <a:effectLst/>
                        </a:rPr>
                        <a:t>має</a:t>
                      </a:r>
                      <a:r>
                        <a:rPr lang="ru-RU" sz="2000" dirty="0">
                          <a:effectLst/>
                        </a:rPr>
                        <a:t> право </a:t>
                      </a:r>
                      <a:r>
                        <a:rPr lang="ru-RU" sz="2000" dirty="0" err="1">
                          <a:effectLst/>
                        </a:rPr>
                        <a:t>щоб</a:t>
                      </a:r>
                      <a:r>
                        <a:rPr lang="ru-RU" sz="2000" dirty="0">
                          <a:effectLst/>
                        </a:rPr>
                        <a:t> </a:t>
                      </a:r>
                      <a:r>
                        <a:rPr lang="ru-RU" sz="2000" dirty="0" err="1">
                          <a:effectLst/>
                        </a:rPr>
                        <a:t>їхній</a:t>
                      </a:r>
                      <a:r>
                        <a:rPr lang="ru-RU" sz="2000" dirty="0">
                          <a:effectLst/>
                        </a:rPr>
                        <a:t> голос, потреби та </a:t>
                      </a:r>
                      <a:r>
                        <a:rPr lang="ru-RU" sz="2000" dirty="0" err="1">
                          <a:effectLst/>
                        </a:rPr>
                        <a:t>пріоритети</a:t>
                      </a:r>
                      <a:r>
                        <a:rPr lang="ru-RU" sz="2000" dirty="0">
                          <a:effectLst/>
                        </a:rPr>
                        <a:t> </a:t>
                      </a:r>
                      <a:r>
                        <a:rPr lang="ru-RU" sz="2000" dirty="0" err="1">
                          <a:effectLst/>
                        </a:rPr>
                        <a:t>були</a:t>
                      </a:r>
                      <a:r>
                        <a:rPr lang="ru-RU" sz="2000" dirty="0">
                          <a:effectLst/>
                        </a:rPr>
                        <a:t> </a:t>
                      </a:r>
                      <a:r>
                        <a:rPr lang="ru-RU" sz="2000" dirty="0" err="1">
                          <a:effectLst/>
                        </a:rPr>
                        <a:t>почуті</a:t>
                      </a:r>
                      <a:r>
                        <a:rPr lang="ru-RU" sz="2000" dirty="0">
                          <a:effectLst/>
                        </a:rPr>
                        <a:t> та </a:t>
                      </a:r>
                      <a:r>
                        <a:rPr lang="ru-RU" sz="2000" dirty="0" err="1">
                          <a:effectLst/>
                        </a:rPr>
                        <a:t>враховані</a:t>
                      </a:r>
                      <a:r>
                        <a:rPr lang="ru-RU" sz="2000" dirty="0">
                          <a:effectLst/>
                        </a:rPr>
                        <a:t> в </a:t>
                      </a:r>
                      <a:r>
                        <a:rPr lang="ru-RU" sz="2000" dirty="0" err="1">
                          <a:effectLst/>
                        </a:rPr>
                        <a:t>нормативних</a:t>
                      </a:r>
                      <a:r>
                        <a:rPr lang="ru-RU" sz="2000" dirty="0">
                          <a:effectLst/>
                        </a:rPr>
                        <a:t> актах, </a:t>
                      </a:r>
                      <a:r>
                        <a:rPr lang="ru-RU" sz="2000" dirty="0" err="1">
                          <a:effectLst/>
                        </a:rPr>
                        <a:t>політиці</a:t>
                      </a:r>
                      <a:r>
                        <a:rPr lang="ru-RU" sz="2000" dirty="0">
                          <a:effectLst/>
                        </a:rPr>
                        <a:t> та бюджетах, </a:t>
                      </a:r>
                      <a:r>
                        <a:rPr lang="ru-RU" sz="2000" dirty="0" err="1">
                          <a:effectLst/>
                        </a:rPr>
                        <a:t>програмах</a:t>
                      </a:r>
                      <a:r>
                        <a:rPr lang="ru-RU" sz="2000" dirty="0">
                          <a:effectLst/>
                        </a:rPr>
                        <a:t> </a:t>
                      </a:r>
                      <a:endParaRPr lang="uk-UA" sz="2000" dirty="0">
                        <a:effectLst/>
                        <a:latin typeface="Calibri"/>
                        <a:ea typeface="Calibri"/>
                        <a:cs typeface="Times New Roman"/>
                      </a:endParaRPr>
                    </a:p>
                  </a:txBody>
                  <a:tcPr marL="68580" marR="68580" marT="0" marB="0"/>
                </a:tc>
              </a:tr>
              <a:tr h="1085905">
                <a:tc>
                  <a:txBody>
                    <a:bodyPr/>
                    <a:lstStyle/>
                    <a:p>
                      <a:pPr algn="l">
                        <a:lnSpc>
                          <a:spcPct val="115000"/>
                        </a:lnSpc>
                        <a:spcAft>
                          <a:spcPts val="0"/>
                        </a:spcAft>
                      </a:pPr>
                      <a:r>
                        <a:rPr lang="ru-RU" sz="2000" dirty="0" err="1">
                          <a:effectLst/>
                        </a:rPr>
                        <a:t>Ціль</a:t>
                      </a:r>
                      <a:r>
                        <a:rPr lang="ru-RU" sz="2000" dirty="0">
                          <a:effectLst/>
                        </a:rPr>
                        <a:t> №3 – Право на </a:t>
                      </a:r>
                      <a:r>
                        <a:rPr lang="ru-RU" sz="2000" dirty="0" err="1">
                          <a:effectLst/>
                        </a:rPr>
                        <a:t>охорону</a:t>
                      </a:r>
                      <a:r>
                        <a:rPr lang="ru-RU" sz="2000" dirty="0">
                          <a:effectLst/>
                        </a:rPr>
                        <a:t> </a:t>
                      </a:r>
                      <a:r>
                        <a:rPr lang="ru-RU" sz="2000" dirty="0" err="1">
                          <a:effectLst/>
                        </a:rPr>
                        <a:t>здоров’я</a:t>
                      </a:r>
                      <a:r>
                        <a:rPr lang="ru-RU" sz="2000" dirty="0">
                          <a:effectLst/>
                        </a:rPr>
                        <a:t>, </a:t>
                      </a:r>
                      <a:r>
                        <a:rPr lang="ru-RU" sz="2000" dirty="0" err="1">
                          <a:effectLst/>
                        </a:rPr>
                        <a:t>освіту</a:t>
                      </a:r>
                      <a:r>
                        <a:rPr lang="ru-RU" sz="2000" dirty="0">
                          <a:effectLst/>
                        </a:rPr>
                        <a:t> та </a:t>
                      </a:r>
                      <a:r>
                        <a:rPr lang="ru-RU" sz="2000" dirty="0" err="1">
                          <a:effectLst/>
                        </a:rPr>
                        <a:t>соціальний</a:t>
                      </a:r>
                      <a:r>
                        <a:rPr lang="ru-RU" sz="2000" dirty="0">
                          <a:effectLst/>
                        </a:rPr>
                        <a:t> </a:t>
                      </a:r>
                      <a:r>
                        <a:rPr lang="ru-RU" sz="2000" dirty="0" err="1">
                          <a:effectLst/>
                        </a:rPr>
                        <a:t>захист</a:t>
                      </a:r>
                      <a:r>
                        <a:rPr lang="ru-RU" sz="2000" dirty="0">
                          <a:effectLst/>
                        </a:rPr>
                        <a:t>  </a:t>
                      </a:r>
                      <a:endParaRPr lang="uk-UA" sz="2000" dirty="0">
                        <a:effectLst/>
                        <a:latin typeface="Calibri"/>
                        <a:ea typeface="Calibri"/>
                        <a:cs typeface="Times New Roman"/>
                      </a:endParaRPr>
                    </a:p>
                  </a:txBody>
                  <a:tcPr marL="68580" marR="68580" marT="0" marB="0"/>
                </a:tc>
                <a:tc>
                  <a:txBody>
                    <a:bodyPr/>
                    <a:lstStyle/>
                    <a:p>
                      <a:pPr algn="l">
                        <a:lnSpc>
                          <a:spcPct val="100000"/>
                        </a:lnSpc>
                        <a:spcAft>
                          <a:spcPts val="0"/>
                        </a:spcAft>
                      </a:pPr>
                      <a:r>
                        <a:rPr lang="ru-RU" sz="2000" dirty="0" err="1">
                          <a:effectLst/>
                        </a:rPr>
                        <a:t>Кожна</a:t>
                      </a:r>
                      <a:r>
                        <a:rPr lang="ru-RU" sz="2000" dirty="0">
                          <a:effectLst/>
                        </a:rPr>
                        <a:t> </a:t>
                      </a:r>
                      <a:r>
                        <a:rPr lang="ru-RU" sz="2000" dirty="0" err="1">
                          <a:effectLst/>
                        </a:rPr>
                        <a:t>дитина</a:t>
                      </a:r>
                      <a:r>
                        <a:rPr lang="ru-RU" sz="2000" dirty="0">
                          <a:effectLst/>
                        </a:rPr>
                        <a:t> та молода </a:t>
                      </a:r>
                      <a:r>
                        <a:rPr lang="ru-RU" sz="2000" dirty="0" err="1">
                          <a:effectLst/>
                        </a:rPr>
                        <a:t>людина</a:t>
                      </a:r>
                      <a:endParaRPr lang="uk-UA" sz="2000" dirty="0">
                        <a:effectLst/>
                      </a:endParaRPr>
                    </a:p>
                    <a:p>
                      <a:pPr algn="l">
                        <a:lnSpc>
                          <a:spcPct val="100000"/>
                        </a:lnSpc>
                        <a:spcAft>
                          <a:spcPts val="0"/>
                        </a:spcAft>
                      </a:pPr>
                      <a:r>
                        <a:rPr lang="ru-RU" sz="2000" dirty="0" err="1">
                          <a:effectLst/>
                        </a:rPr>
                        <a:t>має</a:t>
                      </a:r>
                      <a:r>
                        <a:rPr lang="ru-RU" sz="2000" dirty="0">
                          <a:effectLst/>
                        </a:rPr>
                        <a:t> доступ до </a:t>
                      </a:r>
                      <a:r>
                        <a:rPr lang="ru-RU" sz="2000" dirty="0" err="1">
                          <a:effectLst/>
                        </a:rPr>
                        <a:t>якісних</a:t>
                      </a:r>
                      <a:r>
                        <a:rPr lang="ru-RU" sz="2000" dirty="0">
                          <a:effectLst/>
                        </a:rPr>
                        <a:t> </a:t>
                      </a:r>
                      <a:r>
                        <a:rPr lang="ru-RU" sz="2000" dirty="0" err="1">
                          <a:effectLst/>
                        </a:rPr>
                        <a:t>соціальних</a:t>
                      </a:r>
                      <a:r>
                        <a:rPr lang="ru-RU" sz="2000" dirty="0">
                          <a:effectLst/>
                        </a:rPr>
                        <a:t> </a:t>
                      </a:r>
                      <a:r>
                        <a:rPr lang="ru-RU" sz="2000" dirty="0" err="1">
                          <a:effectLst/>
                        </a:rPr>
                        <a:t>послуг</a:t>
                      </a:r>
                      <a:r>
                        <a:rPr lang="ru-RU" sz="2000" dirty="0">
                          <a:effectLst/>
                        </a:rPr>
                        <a:t> </a:t>
                      </a:r>
                      <a:endParaRPr lang="uk-UA" sz="2000" dirty="0">
                        <a:effectLst/>
                        <a:latin typeface="Calibri"/>
                        <a:ea typeface="Calibri"/>
                        <a:cs typeface="Times New Roman"/>
                      </a:endParaRPr>
                    </a:p>
                  </a:txBody>
                  <a:tcPr marL="68580" marR="68580" marT="0" marB="0"/>
                </a:tc>
              </a:tr>
              <a:tr h="723938">
                <a:tc>
                  <a:txBody>
                    <a:bodyPr/>
                    <a:lstStyle/>
                    <a:p>
                      <a:pPr algn="l">
                        <a:lnSpc>
                          <a:spcPct val="115000"/>
                        </a:lnSpc>
                        <a:spcBef>
                          <a:spcPts val="600"/>
                        </a:spcBef>
                        <a:spcAft>
                          <a:spcPts val="0"/>
                        </a:spcAft>
                      </a:pPr>
                      <a:r>
                        <a:rPr lang="en-US" sz="2000" dirty="0" err="1" smtClean="0">
                          <a:effectLst/>
                        </a:rPr>
                        <a:t>Ціль</a:t>
                      </a:r>
                      <a:r>
                        <a:rPr lang="en-US" sz="2000" dirty="0" smtClean="0">
                          <a:effectLst/>
                        </a:rPr>
                        <a:t> </a:t>
                      </a:r>
                      <a:r>
                        <a:rPr lang="en-US" sz="2000" dirty="0">
                          <a:effectLst/>
                        </a:rPr>
                        <a:t>№4 – </a:t>
                      </a:r>
                      <a:r>
                        <a:rPr lang="en-US" sz="2000" dirty="0" err="1">
                          <a:effectLst/>
                        </a:rPr>
                        <a:t>Право</a:t>
                      </a:r>
                      <a:r>
                        <a:rPr lang="en-US" sz="2000" dirty="0">
                          <a:effectLst/>
                        </a:rPr>
                        <a:t> </a:t>
                      </a:r>
                      <a:r>
                        <a:rPr lang="en-US" sz="2000" dirty="0" err="1">
                          <a:effectLst/>
                        </a:rPr>
                        <a:t>на</a:t>
                      </a:r>
                      <a:r>
                        <a:rPr lang="en-US" sz="2000" dirty="0">
                          <a:effectLst/>
                        </a:rPr>
                        <a:t> </a:t>
                      </a:r>
                      <a:r>
                        <a:rPr lang="en-US" sz="2000" dirty="0" err="1">
                          <a:effectLst/>
                        </a:rPr>
                        <a:t>безпеку</a:t>
                      </a:r>
                      <a:r>
                        <a:rPr lang="en-US" sz="2000" dirty="0">
                          <a:effectLst/>
                        </a:rPr>
                        <a:t> </a:t>
                      </a:r>
                      <a:endParaRPr lang="uk-UA" sz="2000" dirty="0">
                        <a:effectLst/>
                      </a:endParaRPr>
                    </a:p>
                    <a:p>
                      <a:pPr algn="l">
                        <a:lnSpc>
                          <a:spcPct val="115000"/>
                        </a:lnSpc>
                        <a:spcAft>
                          <a:spcPts val="0"/>
                        </a:spcAft>
                      </a:pPr>
                      <a:r>
                        <a:rPr lang="en-US" sz="2000" dirty="0">
                          <a:effectLst/>
                        </a:rPr>
                        <a:t> </a:t>
                      </a:r>
                      <a:endParaRPr lang="uk-UA" sz="2000" dirty="0">
                        <a:effectLst/>
                        <a:latin typeface="Calibri"/>
                        <a:ea typeface="Calibri"/>
                        <a:cs typeface="Times New Roman"/>
                      </a:endParaRPr>
                    </a:p>
                  </a:txBody>
                  <a:tcPr marL="68580" marR="68580" marT="0" marB="0"/>
                </a:tc>
                <a:tc>
                  <a:txBody>
                    <a:bodyPr/>
                    <a:lstStyle/>
                    <a:p>
                      <a:pPr algn="l">
                        <a:lnSpc>
                          <a:spcPct val="100000"/>
                        </a:lnSpc>
                        <a:spcAft>
                          <a:spcPts val="0"/>
                        </a:spcAft>
                      </a:pPr>
                      <a:r>
                        <a:rPr lang="ru-RU" sz="2000" dirty="0" err="1">
                          <a:effectLst/>
                        </a:rPr>
                        <a:t>Кожна</a:t>
                      </a:r>
                      <a:r>
                        <a:rPr lang="ru-RU" sz="2000" dirty="0">
                          <a:effectLst/>
                        </a:rPr>
                        <a:t> </a:t>
                      </a:r>
                      <a:r>
                        <a:rPr lang="ru-RU" sz="2000" dirty="0" err="1">
                          <a:effectLst/>
                        </a:rPr>
                        <a:t>дитина</a:t>
                      </a:r>
                      <a:r>
                        <a:rPr lang="ru-RU" sz="2000" dirty="0">
                          <a:effectLst/>
                        </a:rPr>
                        <a:t> та молода </a:t>
                      </a:r>
                      <a:r>
                        <a:rPr lang="ru-RU" sz="2000" dirty="0" err="1">
                          <a:effectLst/>
                        </a:rPr>
                        <a:t>людина</a:t>
                      </a:r>
                      <a:r>
                        <a:rPr lang="ru-RU" sz="2000" dirty="0">
                          <a:effectLst/>
                        </a:rPr>
                        <a:t> </a:t>
                      </a:r>
                      <a:r>
                        <a:rPr lang="ru-RU" sz="2000" dirty="0" err="1">
                          <a:effectLst/>
                        </a:rPr>
                        <a:t>живе</a:t>
                      </a:r>
                      <a:r>
                        <a:rPr lang="ru-RU" sz="2000" dirty="0">
                          <a:effectLst/>
                        </a:rPr>
                        <a:t> в </a:t>
                      </a:r>
                      <a:r>
                        <a:rPr lang="ru-RU" sz="2000" dirty="0" err="1">
                          <a:effectLst/>
                        </a:rPr>
                        <a:t>безпечному</a:t>
                      </a:r>
                      <a:r>
                        <a:rPr lang="ru-RU" sz="2000" dirty="0">
                          <a:effectLst/>
                        </a:rPr>
                        <a:t> та </a:t>
                      </a:r>
                      <a:r>
                        <a:rPr lang="ru-RU" sz="2000" dirty="0" smtClean="0">
                          <a:effectLst/>
                        </a:rPr>
                        <a:t>чистому </a:t>
                      </a:r>
                      <a:r>
                        <a:rPr lang="en-US" sz="2000" dirty="0" err="1" smtClean="0">
                          <a:effectLst/>
                        </a:rPr>
                        <a:t>середовищі</a:t>
                      </a:r>
                      <a:endParaRPr lang="uk-UA" sz="2000" dirty="0">
                        <a:effectLst/>
                        <a:latin typeface="Calibri"/>
                        <a:ea typeface="Calibri"/>
                        <a:cs typeface="Times New Roman"/>
                      </a:endParaRPr>
                    </a:p>
                  </a:txBody>
                  <a:tcPr marL="68580" marR="68580" marT="0" marB="0"/>
                </a:tc>
              </a:tr>
              <a:tr h="1064660">
                <a:tc>
                  <a:txBody>
                    <a:bodyPr/>
                    <a:lstStyle/>
                    <a:p>
                      <a:pPr algn="l">
                        <a:lnSpc>
                          <a:spcPct val="115000"/>
                        </a:lnSpc>
                        <a:spcAft>
                          <a:spcPts val="0"/>
                        </a:spcAft>
                      </a:pPr>
                      <a:r>
                        <a:rPr lang="en-US" sz="2000" dirty="0" err="1">
                          <a:effectLst/>
                        </a:rPr>
                        <a:t>Ціль</a:t>
                      </a:r>
                      <a:r>
                        <a:rPr lang="en-US" sz="2000" dirty="0">
                          <a:effectLst/>
                        </a:rPr>
                        <a:t> №5 – </a:t>
                      </a:r>
                      <a:r>
                        <a:rPr lang="en-US" sz="2000" dirty="0" err="1">
                          <a:effectLst/>
                        </a:rPr>
                        <a:t>Право</a:t>
                      </a:r>
                      <a:r>
                        <a:rPr lang="en-US" sz="2000" dirty="0">
                          <a:effectLst/>
                        </a:rPr>
                        <a:t> </a:t>
                      </a:r>
                      <a:r>
                        <a:rPr lang="en-US" sz="2000" dirty="0" err="1">
                          <a:effectLst/>
                        </a:rPr>
                        <a:t>на</a:t>
                      </a:r>
                      <a:r>
                        <a:rPr lang="en-US" sz="2000" dirty="0">
                          <a:effectLst/>
                        </a:rPr>
                        <a:t> </a:t>
                      </a:r>
                      <a:r>
                        <a:rPr lang="en-US" sz="2000" dirty="0" err="1">
                          <a:effectLst/>
                        </a:rPr>
                        <a:t>дитинство</a:t>
                      </a:r>
                      <a:r>
                        <a:rPr lang="en-US" sz="2000" dirty="0">
                          <a:effectLst/>
                        </a:rPr>
                        <a:t> </a:t>
                      </a:r>
                      <a:endParaRPr lang="uk-UA" sz="2000" dirty="0">
                        <a:effectLst/>
                        <a:latin typeface="Calibri"/>
                        <a:ea typeface="Calibri"/>
                        <a:cs typeface="Times New Roman"/>
                      </a:endParaRPr>
                    </a:p>
                  </a:txBody>
                  <a:tcPr marL="68580" marR="68580" marT="0" marB="0"/>
                </a:tc>
                <a:tc>
                  <a:txBody>
                    <a:bodyPr/>
                    <a:lstStyle/>
                    <a:p>
                      <a:pPr algn="l">
                        <a:lnSpc>
                          <a:spcPct val="100000"/>
                        </a:lnSpc>
                        <a:spcAft>
                          <a:spcPts val="0"/>
                        </a:spcAft>
                      </a:pPr>
                      <a:r>
                        <a:rPr lang="ru-RU" sz="2000" dirty="0" err="1">
                          <a:effectLst/>
                        </a:rPr>
                        <a:t>Кожна</a:t>
                      </a:r>
                      <a:r>
                        <a:rPr lang="ru-RU" sz="2000" dirty="0">
                          <a:effectLst/>
                        </a:rPr>
                        <a:t> </a:t>
                      </a:r>
                      <a:r>
                        <a:rPr lang="ru-RU" sz="2000" dirty="0" err="1">
                          <a:effectLst/>
                        </a:rPr>
                        <a:t>дитина</a:t>
                      </a:r>
                      <a:r>
                        <a:rPr lang="ru-RU" sz="2000" dirty="0">
                          <a:effectLst/>
                        </a:rPr>
                        <a:t> та молода </a:t>
                      </a:r>
                      <a:r>
                        <a:rPr lang="ru-RU" sz="2000" dirty="0" err="1">
                          <a:effectLst/>
                        </a:rPr>
                        <a:t>людина</a:t>
                      </a:r>
                      <a:r>
                        <a:rPr lang="ru-RU" sz="2000" dirty="0">
                          <a:effectLst/>
                        </a:rPr>
                        <a:t> </a:t>
                      </a:r>
                      <a:r>
                        <a:rPr lang="ru-RU" sz="2000" dirty="0" err="1">
                          <a:effectLst/>
                        </a:rPr>
                        <a:t>має</a:t>
                      </a:r>
                      <a:r>
                        <a:rPr lang="ru-RU" sz="2000" dirty="0">
                          <a:effectLst/>
                        </a:rPr>
                        <a:t> </a:t>
                      </a:r>
                      <a:r>
                        <a:rPr lang="ru-RU" sz="2000" dirty="0" err="1">
                          <a:effectLst/>
                        </a:rPr>
                        <a:t>можливість</a:t>
                      </a:r>
                      <a:r>
                        <a:rPr lang="ru-RU" sz="2000" dirty="0">
                          <a:effectLst/>
                        </a:rPr>
                        <a:t> </a:t>
                      </a:r>
                      <a:r>
                        <a:rPr lang="ru-RU" sz="2000" dirty="0" err="1">
                          <a:effectLst/>
                        </a:rPr>
                        <a:t>насолоджуватися</a:t>
                      </a:r>
                      <a:r>
                        <a:rPr lang="ru-RU" sz="2000" dirty="0">
                          <a:effectLst/>
                        </a:rPr>
                        <a:t> </a:t>
                      </a:r>
                      <a:r>
                        <a:rPr lang="ru-RU" sz="2000" dirty="0" err="1">
                          <a:effectLst/>
                        </a:rPr>
                        <a:t>життям</a:t>
                      </a:r>
                      <a:r>
                        <a:rPr lang="ru-RU" sz="2000" dirty="0">
                          <a:effectLst/>
                        </a:rPr>
                        <a:t> в </a:t>
                      </a:r>
                      <a:r>
                        <a:rPr lang="ru-RU" sz="2000" dirty="0" err="1">
                          <a:effectLst/>
                        </a:rPr>
                        <a:t>сім’ї</a:t>
                      </a:r>
                      <a:r>
                        <a:rPr lang="ru-RU" sz="2000" dirty="0">
                          <a:effectLst/>
                        </a:rPr>
                        <a:t>, </a:t>
                      </a:r>
                      <a:r>
                        <a:rPr lang="ru-RU" sz="2000" dirty="0" err="1">
                          <a:effectLst/>
                        </a:rPr>
                        <a:t>іграми</a:t>
                      </a:r>
                      <a:r>
                        <a:rPr lang="ru-RU" sz="2000" dirty="0">
                          <a:effectLst/>
                        </a:rPr>
                        <a:t> та </a:t>
                      </a:r>
                      <a:r>
                        <a:rPr lang="ru-RU" sz="2000" dirty="0" err="1">
                          <a:effectLst/>
                        </a:rPr>
                        <a:t>відпочинком</a:t>
                      </a:r>
                      <a:endParaRPr lang="uk-UA"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296460458"/>
      </p:ext>
    </p:extLst>
  </p:cSld>
  <p:clrMapOvr>
    <a:masterClrMapping/>
  </p:clrMapOvr>
</p:sld>
</file>

<file path=ppt/theme/theme1.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1">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7485</TotalTime>
  <Words>789</Words>
  <Application>Microsoft Office PowerPoint</Application>
  <PresentationFormat>Экран (4:3)</PresentationFormat>
  <Paragraphs>201</Paragraphs>
  <Slides>14</Slides>
  <Notes>12</Notes>
  <HiddenSlides>0</HiddenSlides>
  <MMClips>0</MMClips>
  <ScaleCrop>false</ScaleCrop>
  <HeadingPairs>
    <vt:vector size="4" baseType="variant">
      <vt:variant>
        <vt:lpstr>Тема</vt:lpstr>
      </vt:variant>
      <vt:variant>
        <vt:i4>2</vt:i4>
      </vt:variant>
      <vt:variant>
        <vt:lpstr>Заголовки слайдов</vt:lpstr>
      </vt:variant>
      <vt:variant>
        <vt:i4>14</vt:i4>
      </vt:variant>
    </vt:vector>
  </HeadingPairs>
  <TitlesOfParts>
    <vt:vector size="16" baseType="lpstr">
      <vt:lpstr>Пиксел</vt:lpstr>
      <vt:lpstr>Тема1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 2015</dc:title>
  <dc:creator>ns</dc:creator>
  <cp:lastModifiedBy>Zal</cp:lastModifiedBy>
  <cp:revision>363</cp:revision>
  <cp:lastPrinted>2017-05-24T08:15:29Z</cp:lastPrinted>
  <dcterms:created xsi:type="dcterms:W3CDTF">2002-10-10T13:30:04Z</dcterms:created>
  <dcterms:modified xsi:type="dcterms:W3CDTF">2018-12-05T07:43:23Z</dcterms:modified>
</cp:coreProperties>
</file>